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816" r:id="rId3"/>
    <p:sldMasterId id="2147483817" r:id="rId4"/>
    <p:sldMasterId id="214748381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embeddedFontLst>
    <p:embeddedFont>
      <p:font typeface="Cormorant Garamond"/>
      <p:regular r:id="rId41"/>
      <p:bold r:id="rId42"/>
      <p:italic r:id="rId43"/>
      <p:boldItalic r:id="rId44"/>
    </p:embeddedFont>
    <p:embeddedFont>
      <p:font typeface="Catamaran"/>
      <p:regular r:id="rId45"/>
      <p:bold r:id="rId46"/>
    </p:embeddedFont>
    <p:embeddedFont>
      <p:font typeface="Caveat"/>
      <p:regular r:id="rId47"/>
      <p:bold r:id="rId48"/>
    </p:embeddedFont>
    <p:embeddedFont>
      <p:font typeface="Nunito"/>
      <p:regular r:id="rId49"/>
      <p:bold r:id="rId50"/>
      <p:italic r:id="rId51"/>
      <p:boldItalic r:id="rId52"/>
    </p:embeddedFont>
    <p:embeddedFont>
      <p:font typeface="Lato"/>
      <p:regular r:id="rId53"/>
      <p:bold r:id="rId54"/>
      <p:italic r:id="rId55"/>
      <p:boldItalic r:id="rId56"/>
    </p:embeddedFont>
    <p:embeddedFont>
      <p:font typeface="Courgette"/>
      <p:regular r:id="rId57"/>
    </p:embeddedFont>
    <p:embeddedFont>
      <p:font typeface="Pacifico"/>
      <p:regular r:id="rId58"/>
    </p:embeddedFont>
    <p:embeddedFont>
      <p:font typeface="PT Sans"/>
      <p:regular r:id="rId59"/>
      <p:bold r:id="rId60"/>
      <p:italic r:id="rId61"/>
      <p:boldItalic r:id="rId62"/>
    </p:embeddedFont>
    <p:embeddedFont>
      <p:font typeface="Comfortaa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CormorantGaramond-bold.fntdata"/><Relationship Id="rId41" Type="http://schemas.openxmlformats.org/officeDocument/2006/relationships/font" Target="fonts/CormorantGaramond-regular.fntdata"/><Relationship Id="rId44" Type="http://schemas.openxmlformats.org/officeDocument/2006/relationships/font" Target="fonts/CormorantGaramond-boldItalic.fntdata"/><Relationship Id="rId43" Type="http://schemas.openxmlformats.org/officeDocument/2006/relationships/font" Target="fonts/CormorantGaramond-italic.fntdata"/><Relationship Id="rId46" Type="http://schemas.openxmlformats.org/officeDocument/2006/relationships/font" Target="fonts/Catamaran-bold.fntdata"/><Relationship Id="rId45" Type="http://schemas.openxmlformats.org/officeDocument/2006/relationships/font" Target="fonts/Catamara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Caveat-bold.fntdata"/><Relationship Id="rId47" Type="http://schemas.openxmlformats.org/officeDocument/2006/relationships/font" Target="fonts/Caveat-regular.fntdata"/><Relationship Id="rId49" Type="http://schemas.openxmlformats.org/officeDocument/2006/relationships/font" Target="fonts/Nunito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TSans-boldItalic.fntdata"/><Relationship Id="rId61" Type="http://schemas.openxmlformats.org/officeDocument/2006/relationships/font" Target="fonts/PTSans-italic.fntdata"/><Relationship Id="rId20" Type="http://schemas.openxmlformats.org/officeDocument/2006/relationships/slide" Target="slides/slide14.xml"/><Relationship Id="rId64" Type="http://schemas.openxmlformats.org/officeDocument/2006/relationships/font" Target="fonts/Comfortaa-bold.fntdata"/><Relationship Id="rId63" Type="http://schemas.openxmlformats.org/officeDocument/2006/relationships/font" Target="fonts/Comfortaa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TSans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Nunito-italic.fntdata"/><Relationship Id="rId50" Type="http://schemas.openxmlformats.org/officeDocument/2006/relationships/font" Target="fonts/Nunito-bold.fntdata"/><Relationship Id="rId53" Type="http://schemas.openxmlformats.org/officeDocument/2006/relationships/font" Target="fonts/Lato-regular.fntdata"/><Relationship Id="rId52" Type="http://schemas.openxmlformats.org/officeDocument/2006/relationships/font" Target="fonts/Nunito-boldItalic.fntdata"/><Relationship Id="rId11" Type="http://schemas.openxmlformats.org/officeDocument/2006/relationships/slide" Target="slides/slide5.xml"/><Relationship Id="rId55" Type="http://schemas.openxmlformats.org/officeDocument/2006/relationships/font" Target="fonts/Lato-italic.fntdata"/><Relationship Id="rId10" Type="http://schemas.openxmlformats.org/officeDocument/2006/relationships/slide" Target="slides/slide4.xml"/><Relationship Id="rId54" Type="http://schemas.openxmlformats.org/officeDocument/2006/relationships/font" Target="fonts/Lato-bold.fntdata"/><Relationship Id="rId13" Type="http://schemas.openxmlformats.org/officeDocument/2006/relationships/slide" Target="slides/slide7.xml"/><Relationship Id="rId57" Type="http://schemas.openxmlformats.org/officeDocument/2006/relationships/font" Target="fonts/Courgette-regular.fntdata"/><Relationship Id="rId12" Type="http://schemas.openxmlformats.org/officeDocument/2006/relationships/slide" Target="slides/slide6.xml"/><Relationship Id="rId56" Type="http://schemas.openxmlformats.org/officeDocument/2006/relationships/font" Target="fonts/Lato-boldItalic.fntdata"/><Relationship Id="rId15" Type="http://schemas.openxmlformats.org/officeDocument/2006/relationships/slide" Target="slides/slide9.xml"/><Relationship Id="rId59" Type="http://schemas.openxmlformats.org/officeDocument/2006/relationships/font" Target="fonts/PTSans-regular.fntdata"/><Relationship Id="rId14" Type="http://schemas.openxmlformats.org/officeDocument/2006/relationships/slide" Target="slides/slide8.xml"/><Relationship Id="rId58" Type="http://schemas.openxmlformats.org/officeDocument/2006/relationships/font" Target="fonts/Pacifico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bd6c00e730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bd6c00e730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13bb0cf07a3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13bb0cf07a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2637c2121c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2637c2121c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637c2121c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2637c2121c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2637c2121c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2637c2121c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637c2121c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2637c2121c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637c2121c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637c2121c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637c2121c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2637c2121c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2637c2121c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2637c2121c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2637c2121c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2637c2121c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2a60eadf1c3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2a60eadf1c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637c2121c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2637c2121c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2637c2121c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2637c2121c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2637c2121c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2637c2121c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637c2121c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2637c2121c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2c34dc1ac6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2c34dc1ac6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2637c2121c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2637c2121c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2637c2121c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2637c2121c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2637c2121c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2637c2121c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a6bf02c6c2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a6bf02c6c2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99f2f57a7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99f2f57a7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a60eadf1c3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a60eadf1c3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a6bf02c6c2_0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a6bf02c6c2_0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a6bf02c6c2_0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2a6bf02c6c2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c34dc1ac6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2c34dc1ac6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99f2f57a7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99f2f57a7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3a3236a043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13a3236a043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99f2f57a7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99f2f57a7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637c2121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2637c2121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f8cf4f0f6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f8cf4f0f6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0e955649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0e955649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a60eadf1c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2a60eadf1c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jp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slide" Target="/ppt/slides/slide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slide" Target="/ppt/slides/slide3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5.jpg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jpg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5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slide" Target="/ppt/slides/slide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5.jp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425100" y="1346263"/>
            <a:ext cx="6294000" cy="17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307550" y="33214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2446350" y="1881950"/>
            <a:ext cx="4251300" cy="9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subTitle"/>
          </p:nvPr>
        </p:nvSpPr>
        <p:spPr>
          <a:xfrm>
            <a:off x="2446350" y="2885647"/>
            <a:ext cx="42513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8_1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10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10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0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02"/>
          <p:cNvSpPr txBox="1"/>
          <p:nvPr>
            <p:ph hasCustomPrompt="1" type="title"/>
          </p:nvPr>
        </p:nvSpPr>
        <p:spPr>
          <a:xfrm>
            <a:off x="1729938" y="835362"/>
            <a:ext cx="25695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0" name="Google Shape;760;p102"/>
          <p:cNvSpPr txBox="1"/>
          <p:nvPr>
            <p:ph idx="1" type="subTitle"/>
          </p:nvPr>
        </p:nvSpPr>
        <p:spPr>
          <a:xfrm>
            <a:off x="1729925" y="1881652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61" name="Google Shape;761;p102"/>
          <p:cNvSpPr txBox="1"/>
          <p:nvPr>
            <p:ph hasCustomPrompt="1" idx="2" type="title"/>
          </p:nvPr>
        </p:nvSpPr>
        <p:spPr>
          <a:xfrm>
            <a:off x="1732175" y="2659172"/>
            <a:ext cx="25650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2" name="Google Shape;762;p102"/>
          <p:cNvSpPr txBox="1"/>
          <p:nvPr>
            <p:ph idx="3" type="subTitle"/>
          </p:nvPr>
        </p:nvSpPr>
        <p:spPr>
          <a:xfrm>
            <a:off x="1729925" y="3709349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63" name="Google Shape;763;p102"/>
          <p:cNvSpPr txBox="1"/>
          <p:nvPr>
            <p:ph hasCustomPrompt="1" idx="4" type="title"/>
          </p:nvPr>
        </p:nvSpPr>
        <p:spPr>
          <a:xfrm>
            <a:off x="4844550" y="836531"/>
            <a:ext cx="2569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4" name="Google Shape;764;p102"/>
          <p:cNvSpPr txBox="1"/>
          <p:nvPr>
            <p:ph idx="5" type="subTitle"/>
          </p:nvPr>
        </p:nvSpPr>
        <p:spPr>
          <a:xfrm>
            <a:off x="4844550" y="1881652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65" name="Google Shape;765;p102"/>
          <p:cNvSpPr txBox="1"/>
          <p:nvPr>
            <p:ph hasCustomPrompt="1" idx="6" type="title"/>
          </p:nvPr>
        </p:nvSpPr>
        <p:spPr>
          <a:xfrm>
            <a:off x="4844550" y="2659162"/>
            <a:ext cx="2569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6" name="Google Shape;766;p102"/>
          <p:cNvSpPr txBox="1"/>
          <p:nvPr>
            <p:ph idx="7" type="subTitle"/>
          </p:nvPr>
        </p:nvSpPr>
        <p:spPr>
          <a:xfrm>
            <a:off x="4844550" y="3709349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er 1">
  <p:cSld name="BIG_NUMBER_1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10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103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03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03"/>
          <p:cNvSpPr txBox="1"/>
          <p:nvPr>
            <p:ph hasCustomPrompt="1" type="title"/>
          </p:nvPr>
        </p:nvSpPr>
        <p:spPr>
          <a:xfrm>
            <a:off x="1796850" y="2136150"/>
            <a:ext cx="5550300" cy="14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0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2" name="Google Shape;772;p103"/>
          <p:cNvSpPr txBox="1"/>
          <p:nvPr>
            <p:ph idx="1" type="subTitle"/>
          </p:nvPr>
        </p:nvSpPr>
        <p:spPr>
          <a:xfrm>
            <a:off x="1796800" y="1584150"/>
            <a:ext cx="5550300" cy="37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10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10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0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0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0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_1_1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10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10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0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0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2_1_1_1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0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0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0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0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2_1_1_1_1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0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0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10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10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2_1_1_1_1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10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0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0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0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0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10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10"/>
          <p:cNvSpPr txBox="1"/>
          <p:nvPr/>
        </p:nvSpPr>
        <p:spPr>
          <a:xfrm>
            <a:off x="3220300" y="3561000"/>
            <a:ext cx="270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5" name="Google Shape;805;p110"/>
          <p:cNvSpPr txBox="1"/>
          <p:nvPr>
            <p:ph type="title"/>
          </p:nvPr>
        </p:nvSpPr>
        <p:spPr>
          <a:xfrm>
            <a:off x="2854638" y="539400"/>
            <a:ext cx="34347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6" name="Google Shape;806;p110"/>
          <p:cNvSpPr txBox="1"/>
          <p:nvPr>
            <p:ph idx="1" type="subTitle"/>
          </p:nvPr>
        </p:nvSpPr>
        <p:spPr>
          <a:xfrm>
            <a:off x="2854638" y="1498225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11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2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12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13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113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4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14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1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16"/>
          <p:cNvSpPr txBox="1"/>
          <p:nvPr>
            <p:ph type="ctrTitle"/>
          </p:nvPr>
        </p:nvSpPr>
        <p:spPr>
          <a:xfrm>
            <a:off x="1425100" y="1346263"/>
            <a:ext cx="6294000" cy="17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826" name="Google Shape;826;p116"/>
          <p:cNvSpPr txBox="1"/>
          <p:nvPr>
            <p:ph idx="1" type="subTitle"/>
          </p:nvPr>
        </p:nvSpPr>
        <p:spPr>
          <a:xfrm>
            <a:off x="2307550" y="33214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17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17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17"/>
          <p:cNvSpPr txBox="1"/>
          <p:nvPr>
            <p:ph type="title"/>
          </p:nvPr>
        </p:nvSpPr>
        <p:spPr>
          <a:xfrm>
            <a:off x="2038200" y="2452425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31" name="Google Shape;831;p117"/>
          <p:cNvSpPr txBox="1"/>
          <p:nvPr>
            <p:ph hasCustomPrompt="1" idx="2" type="title"/>
          </p:nvPr>
        </p:nvSpPr>
        <p:spPr>
          <a:xfrm>
            <a:off x="4067150" y="1323828"/>
            <a:ext cx="100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2" name="Google Shape;832;p117"/>
          <p:cNvSpPr txBox="1"/>
          <p:nvPr>
            <p:ph idx="1" type="subTitle"/>
          </p:nvPr>
        </p:nvSpPr>
        <p:spPr>
          <a:xfrm>
            <a:off x="2038200" y="3205150"/>
            <a:ext cx="506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1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1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7" name="Google Shape;837;p118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11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11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42" name="Google Shape;842;p119"/>
          <p:cNvSpPr txBox="1"/>
          <p:nvPr>
            <p:ph idx="2" type="title"/>
          </p:nvPr>
        </p:nvSpPr>
        <p:spPr>
          <a:xfrm>
            <a:off x="1568000" y="2626550"/>
            <a:ext cx="2742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43" name="Google Shape;843;p119"/>
          <p:cNvSpPr txBox="1"/>
          <p:nvPr>
            <p:ph idx="3" type="title"/>
          </p:nvPr>
        </p:nvSpPr>
        <p:spPr>
          <a:xfrm>
            <a:off x="4833399" y="2626550"/>
            <a:ext cx="2742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44" name="Google Shape;844;p119"/>
          <p:cNvSpPr txBox="1"/>
          <p:nvPr>
            <p:ph idx="1" type="subTitle"/>
          </p:nvPr>
        </p:nvSpPr>
        <p:spPr>
          <a:xfrm>
            <a:off x="4951897" y="30379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5" name="Google Shape;845;p119"/>
          <p:cNvSpPr txBox="1"/>
          <p:nvPr>
            <p:ph idx="4" type="subTitle"/>
          </p:nvPr>
        </p:nvSpPr>
        <p:spPr>
          <a:xfrm>
            <a:off x="1686500" y="30379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2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2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2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2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2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21"/>
          <p:cNvSpPr txBox="1"/>
          <p:nvPr>
            <p:ph idx="1" type="body"/>
          </p:nvPr>
        </p:nvSpPr>
        <p:spPr>
          <a:xfrm>
            <a:off x="956825" y="1888850"/>
            <a:ext cx="41178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54" name="Google Shape;854;p121"/>
          <p:cNvSpPr txBox="1"/>
          <p:nvPr>
            <p:ph type="title"/>
          </p:nvPr>
        </p:nvSpPr>
        <p:spPr>
          <a:xfrm>
            <a:off x="956825" y="1127938"/>
            <a:ext cx="41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2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2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22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title"/>
          </p:nvPr>
        </p:nvSpPr>
        <p:spPr>
          <a:xfrm>
            <a:off x="1858127" y="1682850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858127" y="2193175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3" type="title"/>
          </p:nvPr>
        </p:nvSpPr>
        <p:spPr>
          <a:xfrm>
            <a:off x="6136125" y="1682850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" name="Google Shape;65;p13"/>
          <p:cNvSpPr txBox="1"/>
          <p:nvPr>
            <p:ph idx="4" type="subTitle"/>
          </p:nvPr>
        </p:nvSpPr>
        <p:spPr>
          <a:xfrm>
            <a:off x="6136127" y="2193175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5" type="title"/>
          </p:nvPr>
        </p:nvSpPr>
        <p:spPr>
          <a:xfrm>
            <a:off x="1858127" y="3221825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" name="Google Shape;67;p13"/>
          <p:cNvSpPr txBox="1"/>
          <p:nvPr>
            <p:ph idx="6" type="subTitle"/>
          </p:nvPr>
        </p:nvSpPr>
        <p:spPr>
          <a:xfrm>
            <a:off x="1858127" y="3732149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7" type="title"/>
          </p:nvPr>
        </p:nvSpPr>
        <p:spPr>
          <a:xfrm>
            <a:off x="6136125" y="3221825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9" name="Google Shape;69;p13"/>
          <p:cNvSpPr txBox="1"/>
          <p:nvPr>
            <p:ph idx="8" type="subTitle"/>
          </p:nvPr>
        </p:nvSpPr>
        <p:spPr>
          <a:xfrm>
            <a:off x="6136127" y="3732147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9" type="title"/>
          </p:nvPr>
        </p:nvSpPr>
        <p:spPr>
          <a:xfrm>
            <a:off x="1095852" y="18954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hasCustomPrompt="1" idx="13" type="title"/>
          </p:nvPr>
        </p:nvSpPr>
        <p:spPr>
          <a:xfrm>
            <a:off x="1095852" y="34100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hasCustomPrompt="1" idx="14" type="title"/>
          </p:nvPr>
        </p:nvSpPr>
        <p:spPr>
          <a:xfrm>
            <a:off x="5373827" y="18954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hasCustomPrompt="1" idx="15" type="title"/>
          </p:nvPr>
        </p:nvSpPr>
        <p:spPr>
          <a:xfrm>
            <a:off x="5373827" y="34100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23"/>
          <p:cNvSpPr/>
          <p:nvPr/>
        </p:nvSpPr>
        <p:spPr>
          <a:xfrm>
            <a:off x="1284525" y="814950"/>
            <a:ext cx="6574800" cy="35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23"/>
          <p:cNvSpPr/>
          <p:nvPr/>
        </p:nvSpPr>
        <p:spPr>
          <a:xfrm>
            <a:off x="1386171" y="896518"/>
            <a:ext cx="6371400" cy="335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123"/>
          <p:cNvSpPr txBox="1"/>
          <p:nvPr>
            <p:ph type="title"/>
          </p:nvPr>
        </p:nvSpPr>
        <p:spPr>
          <a:xfrm>
            <a:off x="2184400" y="1530025"/>
            <a:ext cx="4087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3" name="Google Shape;863;p123"/>
          <p:cNvSpPr txBox="1"/>
          <p:nvPr>
            <p:ph idx="1" type="subTitle"/>
          </p:nvPr>
        </p:nvSpPr>
        <p:spPr>
          <a:xfrm>
            <a:off x="2184448" y="2339375"/>
            <a:ext cx="40878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24"/>
          <p:cNvSpPr txBox="1"/>
          <p:nvPr>
            <p:ph type="title"/>
          </p:nvPr>
        </p:nvSpPr>
        <p:spPr>
          <a:xfrm>
            <a:off x="1077565" y="3544257"/>
            <a:ext cx="69888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5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25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25"/>
          <p:cNvSpPr txBox="1"/>
          <p:nvPr>
            <p:ph hasCustomPrompt="1" type="title"/>
          </p:nvPr>
        </p:nvSpPr>
        <p:spPr>
          <a:xfrm>
            <a:off x="2446350" y="1881950"/>
            <a:ext cx="4251300" cy="9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70" name="Google Shape;870;p125"/>
          <p:cNvSpPr txBox="1"/>
          <p:nvPr>
            <p:ph idx="1" type="subTitle"/>
          </p:nvPr>
        </p:nvSpPr>
        <p:spPr>
          <a:xfrm>
            <a:off x="2446350" y="2885647"/>
            <a:ext cx="42513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2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12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2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76" name="Google Shape;876;p127"/>
          <p:cNvSpPr txBox="1"/>
          <p:nvPr>
            <p:ph idx="2" type="title"/>
          </p:nvPr>
        </p:nvSpPr>
        <p:spPr>
          <a:xfrm>
            <a:off x="1858127" y="1682850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77" name="Google Shape;877;p127"/>
          <p:cNvSpPr txBox="1"/>
          <p:nvPr>
            <p:ph idx="1" type="subTitle"/>
          </p:nvPr>
        </p:nvSpPr>
        <p:spPr>
          <a:xfrm>
            <a:off x="1858127" y="2193175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8" name="Google Shape;878;p127"/>
          <p:cNvSpPr txBox="1"/>
          <p:nvPr>
            <p:ph idx="3" type="title"/>
          </p:nvPr>
        </p:nvSpPr>
        <p:spPr>
          <a:xfrm>
            <a:off x="6136125" y="1682850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79" name="Google Shape;879;p127"/>
          <p:cNvSpPr txBox="1"/>
          <p:nvPr>
            <p:ph idx="4" type="subTitle"/>
          </p:nvPr>
        </p:nvSpPr>
        <p:spPr>
          <a:xfrm>
            <a:off x="6136127" y="2193175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27"/>
          <p:cNvSpPr txBox="1"/>
          <p:nvPr>
            <p:ph idx="5" type="title"/>
          </p:nvPr>
        </p:nvSpPr>
        <p:spPr>
          <a:xfrm>
            <a:off x="1858127" y="3221825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1" name="Google Shape;881;p127"/>
          <p:cNvSpPr txBox="1"/>
          <p:nvPr>
            <p:ph idx="6" type="subTitle"/>
          </p:nvPr>
        </p:nvSpPr>
        <p:spPr>
          <a:xfrm>
            <a:off x="1858127" y="3732149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2" name="Google Shape;882;p127"/>
          <p:cNvSpPr txBox="1"/>
          <p:nvPr>
            <p:ph idx="7" type="title"/>
          </p:nvPr>
        </p:nvSpPr>
        <p:spPr>
          <a:xfrm>
            <a:off x="6136125" y="3221825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3" name="Google Shape;883;p127"/>
          <p:cNvSpPr txBox="1"/>
          <p:nvPr>
            <p:ph idx="8" type="subTitle"/>
          </p:nvPr>
        </p:nvSpPr>
        <p:spPr>
          <a:xfrm>
            <a:off x="6136127" y="3732147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4" name="Google Shape;884;p127"/>
          <p:cNvSpPr txBox="1"/>
          <p:nvPr>
            <p:ph hasCustomPrompt="1" idx="9" type="title"/>
          </p:nvPr>
        </p:nvSpPr>
        <p:spPr>
          <a:xfrm>
            <a:off x="1095852" y="18954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5" name="Google Shape;885;p127"/>
          <p:cNvSpPr txBox="1"/>
          <p:nvPr>
            <p:ph hasCustomPrompt="1" idx="13" type="title"/>
          </p:nvPr>
        </p:nvSpPr>
        <p:spPr>
          <a:xfrm>
            <a:off x="1095852" y="34100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6" name="Google Shape;886;p127"/>
          <p:cNvSpPr txBox="1"/>
          <p:nvPr>
            <p:ph hasCustomPrompt="1" idx="14" type="title"/>
          </p:nvPr>
        </p:nvSpPr>
        <p:spPr>
          <a:xfrm>
            <a:off x="5373827" y="18954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7" name="Google Shape;887;p127"/>
          <p:cNvSpPr txBox="1"/>
          <p:nvPr>
            <p:ph hasCustomPrompt="1" idx="15" type="title"/>
          </p:nvPr>
        </p:nvSpPr>
        <p:spPr>
          <a:xfrm>
            <a:off x="5373827" y="34100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_1_1_1_1_1_1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1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12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2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2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93" name="Google Shape;893;p128"/>
          <p:cNvSpPr txBox="1"/>
          <p:nvPr>
            <p:ph idx="2" type="title"/>
          </p:nvPr>
        </p:nvSpPr>
        <p:spPr>
          <a:xfrm>
            <a:off x="1176714" y="2138288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4" name="Google Shape;894;p128"/>
          <p:cNvSpPr txBox="1"/>
          <p:nvPr>
            <p:ph idx="1" type="subTitle"/>
          </p:nvPr>
        </p:nvSpPr>
        <p:spPr>
          <a:xfrm>
            <a:off x="1176564" y="2648613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28"/>
          <p:cNvSpPr txBox="1"/>
          <p:nvPr>
            <p:ph idx="3" type="title"/>
          </p:nvPr>
        </p:nvSpPr>
        <p:spPr>
          <a:xfrm>
            <a:off x="5379638" y="2138288"/>
            <a:ext cx="25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6" name="Google Shape;896;p128"/>
          <p:cNvSpPr txBox="1"/>
          <p:nvPr>
            <p:ph idx="4" type="subTitle"/>
          </p:nvPr>
        </p:nvSpPr>
        <p:spPr>
          <a:xfrm>
            <a:off x="5379638" y="2648613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28"/>
          <p:cNvSpPr txBox="1"/>
          <p:nvPr>
            <p:ph idx="5" type="title"/>
          </p:nvPr>
        </p:nvSpPr>
        <p:spPr>
          <a:xfrm>
            <a:off x="3278252" y="3514500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8" name="Google Shape;898;p128"/>
          <p:cNvSpPr txBox="1"/>
          <p:nvPr>
            <p:ph idx="6" type="subTitle"/>
          </p:nvPr>
        </p:nvSpPr>
        <p:spPr>
          <a:xfrm>
            <a:off x="3278102" y="4024824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128">
            <a:hlinkClick action="ppaction://hlinksldjump" r:id="rId3"/>
          </p:cNvPr>
          <p:cNvSpPr txBox="1"/>
          <p:nvPr>
            <p:ph hasCustomPrompt="1" idx="7" type="title"/>
          </p:nvPr>
        </p:nvSpPr>
        <p:spPr>
          <a:xfrm>
            <a:off x="2105975" y="1387120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0" name="Google Shape;900;p128"/>
          <p:cNvSpPr txBox="1"/>
          <p:nvPr>
            <p:ph hasCustomPrompt="1" idx="8" type="title"/>
          </p:nvPr>
        </p:nvSpPr>
        <p:spPr>
          <a:xfrm>
            <a:off x="4207502" y="2771140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1" name="Google Shape;901;p128"/>
          <p:cNvSpPr txBox="1"/>
          <p:nvPr>
            <p:ph hasCustomPrompt="1" idx="9" type="title"/>
          </p:nvPr>
        </p:nvSpPr>
        <p:spPr>
          <a:xfrm>
            <a:off x="6309038" y="1390227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13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12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129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29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29"/>
          <p:cNvSpPr txBox="1"/>
          <p:nvPr>
            <p:ph type="title"/>
          </p:nvPr>
        </p:nvSpPr>
        <p:spPr>
          <a:xfrm>
            <a:off x="1901250" y="2222313"/>
            <a:ext cx="5341500" cy="6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30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130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30"/>
          <p:cNvSpPr txBox="1"/>
          <p:nvPr>
            <p:ph type="title"/>
          </p:nvPr>
        </p:nvSpPr>
        <p:spPr>
          <a:xfrm>
            <a:off x="2512200" y="1328550"/>
            <a:ext cx="411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11" name="Google Shape;911;p130"/>
          <p:cNvSpPr txBox="1"/>
          <p:nvPr>
            <p:ph idx="1" type="subTitle"/>
          </p:nvPr>
        </p:nvSpPr>
        <p:spPr>
          <a:xfrm>
            <a:off x="2512200" y="2556750"/>
            <a:ext cx="4119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1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31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131"/>
          <p:cNvSpPr txBox="1"/>
          <p:nvPr>
            <p:ph type="title"/>
          </p:nvPr>
        </p:nvSpPr>
        <p:spPr>
          <a:xfrm>
            <a:off x="2987550" y="2989713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6" name="Google Shape;916;p131"/>
          <p:cNvSpPr txBox="1"/>
          <p:nvPr>
            <p:ph idx="1" type="subTitle"/>
          </p:nvPr>
        </p:nvSpPr>
        <p:spPr>
          <a:xfrm>
            <a:off x="2355375" y="1511325"/>
            <a:ext cx="49923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BLANK_1_1_1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132"/>
          <p:cNvPicPr preferRelativeResize="0"/>
          <p:nvPr/>
        </p:nvPicPr>
        <p:blipFill rotWithShape="1">
          <a:blip r:embed="rId2">
            <a:alphaModFix amt="6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32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32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32"/>
          <p:cNvSpPr txBox="1"/>
          <p:nvPr>
            <p:ph type="title"/>
          </p:nvPr>
        </p:nvSpPr>
        <p:spPr>
          <a:xfrm>
            <a:off x="2582100" y="2948525"/>
            <a:ext cx="39798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2" name="Google Shape;922;p132"/>
          <p:cNvSpPr txBox="1"/>
          <p:nvPr>
            <p:ph idx="1" type="subTitle"/>
          </p:nvPr>
        </p:nvSpPr>
        <p:spPr>
          <a:xfrm>
            <a:off x="2075850" y="1663075"/>
            <a:ext cx="4992300" cy="10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_1_1_1_1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title"/>
          </p:nvPr>
        </p:nvSpPr>
        <p:spPr>
          <a:xfrm>
            <a:off x="1176714" y="2138288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176564" y="2648613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title"/>
          </p:nvPr>
        </p:nvSpPr>
        <p:spPr>
          <a:xfrm>
            <a:off x="5379638" y="2138288"/>
            <a:ext cx="25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2" name="Google Shape;82;p14"/>
          <p:cNvSpPr txBox="1"/>
          <p:nvPr>
            <p:ph idx="4" type="subTitle"/>
          </p:nvPr>
        </p:nvSpPr>
        <p:spPr>
          <a:xfrm>
            <a:off x="5379638" y="2648613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5" type="title"/>
          </p:nvPr>
        </p:nvSpPr>
        <p:spPr>
          <a:xfrm>
            <a:off x="3278252" y="3514500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" name="Google Shape;84;p14"/>
          <p:cNvSpPr txBox="1"/>
          <p:nvPr>
            <p:ph idx="6" type="subTitle"/>
          </p:nvPr>
        </p:nvSpPr>
        <p:spPr>
          <a:xfrm>
            <a:off x="3278102" y="4024824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>
            <a:hlinkClick action="ppaction://hlinksldjump" r:id="rId3"/>
          </p:cNvPr>
          <p:cNvSpPr txBox="1"/>
          <p:nvPr>
            <p:ph hasCustomPrompt="1" idx="7" type="title"/>
          </p:nvPr>
        </p:nvSpPr>
        <p:spPr>
          <a:xfrm>
            <a:off x="2105975" y="1387120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/>
          <p:nvPr>
            <p:ph hasCustomPrompt="1" idx="8" type="title"/>
          </p:nvPr>
        </p:nvSpPr>
        <p:spPr>
          <a:xfrm>
            <a:off x="4207502" y="2771140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4"/>
          <p:cNvSpPr txBox="1"/>
          <p:nvPr>
            <p:ph hasCustomPrompt="1" idx="9" type="title"/>
          </p:nvPr>
        </p:nvSpPr>
        <p:spPr>
          <a:xfrm>
            <a:off x="6309038" y="1390227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13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133"/>
          <p:cNvSpPr txBox="1"/>
          <p:nvPr>
            <p:ph type="title"/>
          </p:nvPr>
        </p:nvSpPr>
        <p:spPr>
          <a:xfrm>
            <a:off x="3754800" y="1254038"/>
            <a:ext cx="4438500" cy="14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7" name="Google Shape;927;p133"/>
          <p:cNvSpPr txBox="1"/>
          <p:nvPr>
            <p:ph idx="1" type="subTitle"/>
          </p:nvPr>
        </p:nvSpPr>
        <p:spPr>
          <a:xfrm>
            <a:off x="3754800" y="2884763"/>
            <a:ext cx="38520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3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13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34"/>
          <p:cNvSpPr txBox="1"/>
          <p:nvPr>
            <p:ph type="title"/>
          </p:nvPr>
        </p:nvSpPr>
        <p:spPr>
          <a:xfrm>
            <a:off x="5026775" y="1770938"/>
            <a:ext cx="32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2" name="Google Shape;932;p134"/>
          <p:cNvSpPr txBox="1"/>
          <p:nvPr>
            <p:ph idx="1" type="subTitle"/>
          </p:nvPr>
        </p:nvSpPr>
        <p:spPr>
          <a:xfrm>
            <a:off x="5026775" y="2550863"/>
            <a:ext cx="32358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13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13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3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135"/>
          <p:cNvSpPr txBox="1"/>
          <p:nvPr>
            <p:ph type="title"/>
          </p:nvPr>
        </p:nvSpPr>
        <p:spPr>
          <a:xfrm>
            <a:off x="722376" y="539496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8" name="Google Shape;938;p135"/>
          <p:cNvSpPr txBox="1"/>
          <p:nvPr>
            <p:ph idx="1" type="subTitle"/>
          </p:nvPr>
        </p:nvSpPr>
        <p:spPr>
          <a:xfrm>
            <a:off x="713100" y="1291175"/>
            <a:ext cx="77085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4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13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13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3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36"/>
          <p:cNvSpPr txBox="1"/>
          <p:nvPr>
            <p:ph type="title"/>
          </p:nvPr>
        </p:nvSpPr>
        <p:spPr>
          <a:xfrm>
            <a:off x="1705350" y="3216325"/>
            <a:ext cx="57333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4" name="Google Shape;944;p136"/>
          <p:cNvSpPr txBox="1"/>
          <p:nvPr>
            <p:ph idx="1" type="subTitle"/>
          </p:nvPr>
        </p:nvSpPr>
        <p:spPr>
          <a:xfrm>
            <a:off x="1704900" y="3912450"/>
            <a:ext cx="57342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2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13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3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3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37"/>
          <p:cNvSpPr txBox="1"/>
          <p:nvPr>
            <p:ph type="title"/>
          </p:nvPr>
        </p:nvSpPr>
        <p:spPr>
          <a:xfrm>
            <a:off x="1685013" y="1770938"/>
            <a:ext cx="371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50" name="Google Shape;950;p137"/>
          <p:cNvSpPr txBox="1"/>
          <p:nvPr>
            <p:ph idx="1" type="subTitle"/>
          </p:nvPr>
        </p:nvSpPr>
        <p:spPr>
          <a:xfrm>
            <a:off x="1685013" y="2550863"/>
            <a:ext cx="37173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4_2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13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138"/>
          <p:cNvSpPr/>
          <p:nvPr/>
        </p:nvSpPr>
        <p:spPr>
          <a:xfrm>
            <a:off x="1284525" y="814950"/>
            <a:ext cx="6574800" cy="35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38"/>
          <p:cNvSpPr/>
          <p:nvPr/>
        </p:nvSpPr>
        <p:spPr>
          <a:xfrm>
            <a:off x="1386171" y="896518"/>
            <a:ext cx="6371400" cy="335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138"/>
          <p:cNvSpPr txBox="1"/>
          <p:nvPr>
            <p:ph type="title"/>
          </p:nvPr>
        </p:nvSpPr>
        <p:spPr>
          <a:xfrm>
            <a:off x="3067200" y="1644650"/>
            <a:ext cx="30096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56" name="Google Shape;956;p138"/>
          <p:cNvSpPr txBox="1"/>
          <p:nvPr>
            <p:ph idx="1" type="subTitle"/>
          </p:nvPr>
        </p:nvSpPr>
        <p:spPr>
          <a:xfrm>
            <a:off x="2646000" y="2463413"/>
            <a:ext cx="38520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_2_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p13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3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13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39"/>
          <p:cNvSpPr txBox="1"/>
          <p:nvPr>
            <p:ph type="title"/>
          </p:nvPr>
        </p:nvSpPr>
        <p:spPr>
          <a:xfrm>
            <a:off x="4255550" y="1632750"/>
            <a:ext cx="32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62" name="Google Shape;962;p139"/>
          <p:cNvSpPr txBox="1"/>
          <p:nvPr>
            <p:ph idx="1" type="subTitle"/>
          </p:nvPr>
        </p:nvSpPr>
        <p:spPr>
          <a:xfrm>
            <a:off x="4255550" y="2412675"/>
            <a:ext cx="32358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4_1_2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14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4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4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40"/>
          <p:cNvSpPr txBox="1"/>
          <p:nvPr>
            <p:ph type="title"/>
          </p:nvPr>
        </p:nvSpPr>
        <p:spPr>
          <a:xfrm>
            <a:off x="722376" y="539496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68" name="Google Shape;968;p140"/>
          <p:cNvSpPr txBox="1"/>
          <p:nvPr>
            <p:ph idx="1" type="subTitle"/>
          </p:nvPr>
        </p:nvSpPr>
        <p:spPr>
          <a:xfrm>
            <a:off x="713100" y="1291175"/>
            <a:ext cx="77085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_1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41"/>
          <p:cNvSpPr txBox="1"/>
          <p:nvPr>
            <p:ph type="title"/>
          </p:nvPr>
        </p:nvSpPr>
        <p:spPr>
          <a:xfrm>
            <a:off x="1045050" y="880050"/>
            <a:ext cx="3528600" cy="19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_1_1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14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4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4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142"/>
          <p:cNvSpPr txBox="1"/>
          <p:nvPr>
            <p:ph idx="1" type="subTitle"/>
          </p:nvPr>
        </p:nvSpPr>
        <p:spPr>
          <a:xfrm>
            <a:off x="720075" y="1319400"/>
            <a:ext cx="3851700" cy="31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976" name="Google Shape;976;p142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77" name="Google Shape;977;p142"/>
          <p:cNvSpPr txBox="1"/>
          <p:nvPr>
            <p:ph idx="2" type="subTitle"/>
          </p:nvPr>
        </p:nvSpPr>
        <p:spPr>
          <a:xfrm>
            <a:off x="4572000" y="1319400"/>
            <a:ext cx="3851700" cy="31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1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>
            <p:ph type="title"/>
          </p:nvPr>
        </p:nvSpPr>
        <p:spPr>
          <a:xfrm>
            <a:off x="1901250" y="2222313"/>
            <a:ext cx="5341500" cy="6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6_6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14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4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14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143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83" name="Google Shape;983;p143"/>
          <p:cNvSpPr txBox="1"/>
          <p:nvPr>
            <p:ph idx="2" type="title"/>
          </p:nvPr>
        </p:nvSpPr>
        <p:spPr>
          <a:xfrm>
            <a:off x="1187602" y="1384750"/>
            <a:ext cx="322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84" name="Google Shape;984;p143"/>
          <p:cNvSpPr txBox="1"/>
          <p:nvPr>
            <p:ph idx="1" type="subTitle"/>
          </p:nvPr>
        </p:nvSpPr>
        <p:spPr>
          <a:xfrm>
            <a:off x="1187602" y="1912450"/>
            <a:ext cx="32277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5" name="Google Shape;985;p143"/>
          <p:cNvSpPr txBox="1"/>
          <p:nvPr>
            <p:ph idx="3" type="title"/>
          </p:nvPr>
        </p:nvSpPr>
        <p:spPr>
          <a:xfrm>
            <a:off x="1187602" y="2989200"/>
            <a:ext cx="322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86" name="Google Shape;986;p143"/>
          <p:cNvSpPr txBox="1"/>
          <p:nvPr>
            <p:ph idx="4" type="subTitle"/>
          </p:nvPr>
        </p:nvSpPr>
        <p:spPr>
          <a:xfrm>
            <a:off x="1187613" y="3516900"/>
            <a:ext cx="32322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4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4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44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1" name="Google Shape;991;p144"/>
          <p:cNvSpPr txBox="1"/>
          <p:nvPr>
            <p:ph idx="2" type="title"/>
          </p:nvPr>
        </p:nvSpPr>
        <p:spPr>
          <a:xfrm>
            <a:off x="937700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2" name="Google Shape;992;p144"/>
          <p:cNvSpPr txBox="1"/>
          <p:nvPr>
            <p:ph idx="1" type="subTitle"/>
          </p:nvPr>
        </p:nvSpPr>
        <p:spPr>
          <a:xfrm>
            <a:off x="937700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3" name="Google Shape;993;p144"/>
          <p:cNvSpPr txBox="1"/>
          <p:nvPr>
            <p:ph idx="3" type="title"/>
          </p:nvPr>
        </p:nvSpPr>
        <p:spPr>
          <a:xfrm>
            <a:off x="3484419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4" name="Google Shape;994;p144"/>
          <p:cNvSpPr txBox="1"/>
          <p:nvPr>
            <p:ph idx="4" type="subTitle"/>
          </p:nvPr>
        </p:nvSpPr>
        <p:spPr>
          <a:xfrm>
            <a:off x="3484421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5" name="Google Shape;995;p144"/>
          <p:cNvSpPr txBox="1"/>
          <p:nvPr>
            <p:ph idx="5" type="title"/>
          </p:nvPr>
        </p:nvSpPr>
        <p:spPr>
          <a:xfrm>
            <a:off x="6031146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6" name="Google Shape;996;p144"/>
          <p:cNvSpPr txBox="1"/>
          <p:nvPr>
            <p:ph idx="6" type="subTitle"/>
          </p:nvPr>
        </p:nvSpPr>
        <p:spPr>
          <a:xfrm>
            <a:off x="6031149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4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14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45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1" name="Google Shape;1001;p145"/>
          <p:cNvSpPr txBox="1"/>
          <p:nvPr>
            <p:ph idx="2" type="title"/>
          </p:nvPr>
        </p:nvSpPr>
        <p:spPr>
          <a:xfrm>
            <a:off x="498375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2" name="Google Shape;1002;p145"/>
          <p:cNvSpPr txBox="1"/>
          <p:nvPr>
            <p:ph idx="1" type="subTitle"/>
          </p:nvPr>
        </p:nvSpPr>
        <p:spPr>
          <a:xfrm>
            <a:off x="796275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3" name="Google Shape;1003;p145"/>
          <p:cNvSpPr txBox="1"/>
          <p:nvPr>
            <p:ph idx="3" type="title"/>
          </p:nvPr>
        </p:nvSpPr>
        <p:spPr>
          <a:xfrm>
            <a:off x="3186575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4" name="Google Shape;1004;p145"/>
          <p:cNvSpPr txBox="1"/>
          <p:nvPr>
            <p:ph idx="4" type="subTitle"/>
          </p:nvPr>
        </p:nvSpPr>
        <p:spPr>
          <a:xfrm>
            <a:off x="3484475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145"/>
          <p:cNvSpPr txBox="1"/>
          <p:nvPr>
            <p:ph idx="5" type="title"/>
          </p:nvPr>
        </p:nvSpPr>
        <p:spPr>
          <a:xfrm>
            <a:off x="5874676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6" name="Google Shape;1006;p145"/>
          <p:cNvSpPr txBox="1"/>
          <p:nvPr>
            <p:ph idx="6" type="subTitle"/>
          </p:nvPr>
        </p:nvSpPr>
        <p:spPr>
          <a:xfrm>
            <a:off x="6172576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7" name="Google Shape;1007;p145"/>
          <p:cNvSpPr txBox="1"/>
          <p:nvPr>
            <p:ph hasCustomPrompt="1" idx="7" type="title"/>
          </p:nvPr>
        </p:nvSpPr>
        <p:spPr>
          <a:xfrm>
            <a:off x="15194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8" name="Google Shape;1008;p145"/>
          <p:cNvSpPr txBox="1"/>
          <p:nvPr>
            <p:ph hasCustomPrompt="1" idx="8" type="title"/>
          </p:nvPr>
        </p:nvSpPr>
        <p:spPr>
          <a:xfrm>
            <a:off x="42076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9" name="Google Shape;1009;p145"/>
          <p:cNvSpPr txBox="1"/>
          <p:nvPr>
            <p:ph hasCustomPrompt="1" idx="9" type="title"/>
          </p:nvPr>
        </p:nvSpPr>
        <p:spPr>
          <a:xfrm>
            <a:off x="68958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4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14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146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14" name="Google Shape;1014;p146"/>
          <p:cNvSpPr txBox="1"/>
          <p:nvPr>
            <p:ph idx="2" type="title"/>
          </p:nvPr>
        </p:nvSpPr>
        <p:spPr>
          <a:xfrm>
            <a:off x="937700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5" name="Google Shape;1015;p146"/>
          <p:cNvSpPr txBox="1"/>
          <p:nvPr>
            <p:ph idx="1" type="subTitle"/>
          </p:nvPr>
        </p:nvSpPr>
        <p:spPr>
          <a:xfrm>
            <a:off x="1031200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6" name="Google Shape;1016;p146"/>
          <p:cNvSpPr txBox="1"/>
          <p:nvPr>
            <p:ph idx="3" type="title"/>
          </p:nvPr>
        </p:nvSpPr>
        <p:spPr>
          <a:xfrm>
            <a:off x="3484419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7" name="Google Shape;1017;p146"/>
          <p:cNvSpPr txBox="1"/>
          <p:nvPr>
            <p:ph idx="4" type="subTitle"/>
          </p:nvPr>
        </p:nvSpPr>
        <p:spPr>
          <a:xfrm>
            <a:off x="3577825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8" name="Google Shape;1018;p146"/>
          <p:cNvSpPr txBox="1"/>
          <p:nvPr>
            <p:ph idx="5" type="title"/>
          </p:nvPr>
        </p:nvSpPr>
        <p:spPr>
          <a:xfrm>
            <a:off x="6031146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9" name="Google Shape;1019;p146"/>
          <p:cNvSpPr txBox="1"/>
          <p:nvPr>
            <p:ph idx="6" type="subTitle"/>
          </p:nvPr>
        </p:nvSpPr>
        <p:spPr>
          <a:xfrm>
            <a:off x="6124600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6_3_1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14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14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14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147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25" name="Google Shape;1025;p147"/>
          <p:cNvSpPr txBox="1"/>
          <p:nvPr>
            <p:ph idx="2" type="title"/>
          </p:nvPr>
        </p:nvSpPr>
        <p:spPr>
          <a:xfrm>
            <a:off x="2463588" y="1281075"/>
            <a:ext cx="2314800" cy="48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6" name="Google Shape;1026;p147"/>
          <p:cNvSpPr txBox="1"/>
          <p:nvPr>
            <p:ph idx="1" type="subTitle"/>
          </p:nvPr>
        </p:nvSpPr>
        <p:spPr>
          <a:xfrm>
            <a:off x="2463600" y="1763175"/>
            <a:ext cx="5335800" cy="502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47"/>
          <p:cNvSpPr txBox="1"/>
          <p:nvPr>
            <p:ph idx="3" type="title"/>
          </p:nvPr>
        </p:nvSpPr>
        <p:spPr>
          <a:xfrm>
            <a:off x="2463675" y="3510486"/>
            <a:ext cx="2313300" cy="484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8" name="Google Shape;1028;p147"/>
          <p:cNvSpPr txBox="1"/>
          <p:nvPr>
            <p:ph idx="4" type="subTitle"/>
          </p:nvPr>
        </p:nvSpPr>
        <p:spPr>
          <a:xfrm>
            <a:off x="2463825" y="3994983"/>
            <a:ext cx="5335500" cy="502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147"/>
          <p:cNvSpPr txBox="1"/>
          <p:nvPr>
            <p:ph idx="5" type="title"/>
          </p:nvPr>
        </p:nvSpPr>
        <p:spPr>
          <a:xfrm>
            <a:off x="2464337" y="2396137"/>
            <a:ext cx="23133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30" name="Google Shape;1030;p147"/>
          <p:cNvSpPr txBox="1"/>
          <p:nvPr>
            <p:ph idx="6" type="subTitle"/>
          </p:nvPr>
        </p:nvSpPr>
        <p:spPr>
          <a:xfrm>
            <a:off x="2463588" y="2880630"/>
            <a:ext cx="5335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4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14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148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5" name="Google Shape;1035;p148"/>
          <p:cNvSpPr txBox="1"/>
          <p:nvPr>
            <p:ph idx="2" type="title"/>
          </p:nvPr>
        </p:nvSpPr>
        <p:spPr>
          <a:xfrm>
            <a:off x="937700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36" name="Google Shape;1036;p148"/>
          <p:cNvSpPr txBox="1"/>
          <p:nvPr>
            <p:ph idx="1" type="subTitle"/>
          </p:nvPr>
        </p:nvSpPr>
        <p:spPr>
          <a:xfrm>
            <a:off x="937700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148"/>
          <p:cNvSpPr txBox="1"/>
          <p:nvPr>
            <p:ph idx="3" type="title"/>
          </p:nvPr>
        </p:nvSpPr>
        <p:spPr>
          <a:xfrm>
            <a:off x="3484419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38" name="Google Shape;1038;p148"/>
          <p:cNvSpPr txBox="1"/>
          <p:nvPr>
            <p:ph idx="4" type="subTitle"/>
          </p:nvPr>
        </p:nvSpPr>
        <p:spPr>
          <a:xfrm>
            <a:off x="3484422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9" name="Google Shape;1039;p148"/>
          <p:cNvSpPr txBox="1"/>
          <p:nvPr>
            <p:ph idx="5" type="title"/>
          </p:nvPr>
        </p:nvSpPr>
        <p:spPr>
          <a:xfrm>
            <a:off x="6031146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0" name="Google Shape;1040;p148"/>
          <p:cNvSpPr txBox="1"/>
          <p:nvPr>
            <p:ph idx="6" type="subTitle"/>
          </p:nvPr>
        </p:nvSpPr>
        <p:spPr>
          <a:xfrm>
            <a:off x="6031150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148"/>
          <p:cNvSpPr txBox="1"/>
          <p:nvPr>
            <p:ph hasCustomPrompt="1" idx="7" type="title"/>
          </p:nvPr>
        </p:nvSpPr>
        <p:spPr>
          <a:xfrm>
            <a:off x="1502000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42" name="Google Shape;1042;p148"/>
          <p:cNvSpPr txBox="1"/>
          <p:nvPr>
            <p:ph hasCustomPrompt="1" idx="8" type="title"/>
          </p:nvPr>
        </p:nvSpPr>
        <p:spPr>
          <a:xfrm>
            <a:off x="4046975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43" name="Google Shape;1043;p148"/>
          <p:cNvSpPr txBox="1"/>
          <p:nvPr>
            <p:ph hasCustomPrompt="1" idx="9" type="title"/>
          </p:nvPr>
        </p:nvSpPr>
        <p:spPr>
          <a:xfrm>
            <a:off x="6591950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6_1_1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4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4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4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149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49" name="Google Shape;1049;p149"/>
          <p:cNvSpPr txBox="1"/>
          <p:nvPr>
            <p:ph idx="2" type="title"/>
          </p:nvPr>
        </p:nvSpPr>
        <p:spPr>
          <a:xfrm>
            <a:off x="2312869" y="1555888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0" name="Google Shape;1050;p149"/>
          <p:cNvSpPr txBox="1"/>
          <p:nvPr>
            <p:ph idx="1" type="subTitle"/>
          </p:nvPr>
        </p:nvSpPr>
        <p:spPr>
          <a:xfrm>
            <a:off x="2312869" y="2083588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49"/>
          <p:cNvSpPr txBox="1"/>
          <p:nvPr>
            <p:ph idx="3" type="title"/>
          </p:nvPr>
        </p:nvSpPr>
        <p:spPr>
          <a:xfrm>
            <a:off x="2312882" y="31276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2" name="Google Shape;1052;p149"/>
          <p:cNvSpPr txBox="1"/>
          <p:nvPr>
            <p:ph idx="4" type="subTitle"/>
          </p:nvPr>
        </p:nvSpPr>
        <p:spPr>
          <a:xfrm>
            <a:off x="2312882" y="36553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p149"/>
          <p:cNvSpPr txBox="1"/>
          <p:nvPr>
            <p:ph idx="5" type="title"/>
          </p:nvPr>
        </p:nvSpPr>
        <p:spPr>
          <a:xfrm>
            <a:off x="6138596" y="3126273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4" name="Google Shape;1054;p149"/>
          <p:cNvSpPr txBox="1"/>
          <p:nvPr>
            <p:ph idx="6" type="subTitle"/>
          </p:nvPr>
        </p:nvSpPr>
        <p:spPr>
          <a:xfrm>
            <a:off x="6138600" y="3656625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149"/>
          <p:cNvSpPr txBox="1"/>
          <p:nvPr>
            <p:ph hasCustomPrompt="1" idx="7" type="title"/>
          </p:nvPr>
        </p:nvSpPr>
        <p:spPr>
          <a:xfrm>
            <a:off x="1008450" y="1929429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56" name="Google Shape;1056;p149"/>
          <p:cNvSpPr txBox="1"/>
          <p:nvPr>
            <p:ph hasCustomPrompt="1" idx="8" type="title"/>
          </p:nvPr>
        </p:nvSpPr>
        <p:spPr>
          <a:xfrm>
            <a:off x="1008450" y="349765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57" name="Google Shape;1057;p149"/>
          <p:cNvSpPr txBox="1"/>
          <p:nvPr>
            <p:ph hasCustomPrompt="1" idx="9" type="title"/>
          </p:nvPr>
        </p:nvSpPr>
        <p:spPr>
          <a:xfrm>
            <a:off x="4834038" y="3497650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58" name="Google Shape;1058;p149"/>
          <p:cNvSpPr txBox="1"/>
          <p:nvPr>
            <p:ph idx="13" type="title"/>
          </p:nvPr>
        </p:nvSpPr>
        <p:spPr>
          <a:xfrm>
            <a:off x="6138594" y="1556138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9" name="Google Shape;1059;p149"/>
          <p:cNvSpPr txBox="1"/>
          <p:nvPr>
            <p:ph idx="14" type="subTitle"/>
          </p:nvPr>
        </p:nvSpPr>
        <p:spPr>
          <a:xfrm>
            <a:off x="6138597" y="2084238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149"/>
          <p:cNvSpPr txBox="1"/>
          <p:nvPr>
            <p:ph hasCustomPrompt="1" idx="15" type="title"/>
          </p:nvPr>
        </p:nvSpPr>
        <p:spPr>
          <a:xfrm>
            <a:off x="4835308" y="1925941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5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15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15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65" name="Google Shape;1065;p150"/>
          <p:cNvSpPr txBox="1"/>
          <p:nvPr>
            <p:ph idx="2" type="title"/>
          </p:nvPr>
        </p:nvSpPr>
        <p:spPr>
          <a:xfrm>
            <a:off x="2287850" y="1752562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6" name="Google Shape;1066;p150"/>
          <p:cNvSpPr txBox="1"/>
          <p:nvPr>
            <p:ph idx="1" type="subTitle"/>
          </p:nvPr>
        </p:nvSpPr>
        <p:spPr>
          <a:xfrm>
            <a:off x="2287850" y="2163987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7" name="Google Shape;1067;p150"/>
          <p:cNvSpPr txBox="1"/>
          <p:nvPr>
            <p:ph idx="3" type="title"/>
          </p:nvPr>
        </p:nvSpPr>
        <p:spPr>
          <a:xfrm>
            <a:off x="4603958" y="1752562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8" name="Google Shape;1068;p150"/>
          <p:cNvSpPr txBox="1"/>
          <p:nvPr>
            <p:ph idx="4" type="subTitle"/>
          </p:nvPr>
        </p:nvSpPr>
        <p:spPr>
          <a:xfrm>
            <a:off x="4603954" y="2163987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9" name="Google Shape;1069;p150"/>
          <p:cNvSpPr txBox="1"/>
          <p:nvPr>
            <p:ph idx="5" type="title"/>
          </p:nvPr>
        </p:nvSpPr>
        <p:spPr>
          <a:xfrm>
            <a:off x="2287850" y="3180986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0" name="Google Shape;1070;p150"/>
          <p:cNvSpPr txBox="1"/>
          <p:nvPr>
            <p:ph idx="6" type="subTitle"/>
          </p:nvPr>
        </p:nvSpPr>
        <p:spPr>
          <a:xfrm>
            <a:off x="2287850" y="3592411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50"/>
          <p:cNvSpPr txBox="1"/>
          <p:nvPr>
            <p:ph idx="7" type="title"/>
          </p:nvPr>
        </p:nvSpPr>
        <p:spPr>
          <a:xfrm>
            <a:off x="4603958" y="3180986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2" name="Google Shape;1072;p150"/>
          <p:cNvSpPr txBox="1"/>
          <p:nvPr>
            <p:ph idx="8" type="subTitle"/>
          </p:nvPr>
        </p:nvSpPr>
        <p:spPr>
          <a:xfrm>
            <a:off x="4603954" y="3592411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Google Shape;1074;p15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15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15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15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78" name="Google Shape;1078;p151"/>
          <p:cNvSpPr txBox="1"/>
          <p:nvPr>
            <p:ph idx="2" type="title"/>
          </p:nvPr>
        </p:nvSpPr>
        <p:spPr>
          <a:xfrm>
            <a:off x="2289263" y="1513599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9" name="Google Shape;1079;p151"/>
          <p:cNvSpPr txBox="1"/>
          <p:nvPr>
            <p:ph idx="1" type="subTitle"/>
          </p:nvPr>
        </p:nvSpPr>
        <p:spPr>
          <a:xfrm>
            <a:off x="2289263" y="2040599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51"/>
          <p:cNvSpPr txBox="1"/>
          <p:nvPr>
            <p:ph idx="3" type="title"/>
          </p:nvPr>
        </p:nvSpPr>
        <p:spPr>
          <a:xfrm>
            <a:off x="4663077" y="1516242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1" name="Google Shape;1081;p151"/>
          <p:cNvSpPr txBox="1"/>
          <p:nvPr>
            <p:ph idx="4" type="subTitle"/>
          </p:nvPr>
        </p:nvSpPr>
        <p:spPr>
          <a:xfrm>
            <a:off x="4663073" y="2037450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2" name="Google Shape;1082;p151"/>
          <p:cNvSpPr txBox="1"/>
          <p:nvPr>
            <p:ph idx="5" type="title"/>
          </p:nvPr>
        </p:nvSpPr>
        <p:spPr>
          <a:xfrm>
            <a:off x="2302850" y="3135124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3" name="Google Shape;1083;p151"/>
          <p:cNvSpPr txBox="1"/>
          <p:nvPr>
            <p:ph idx="6" type="subTitle"/>
          </p:nvPr>
        </p:nvSpPr>
        <p:spPr>
          <a:xfrm>
            <a:off x="2302850" y="3662124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151"/>
          <p:cNvSpPr txBox="1"/>
          <p:nvPr>
            <p:ph idx="7" type="title"/>
          </p:nvPr>
        </p:nvSpPr>
        <p:spPr>
          <a:xfrm>
            <a:off x="4677665" y="3133205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5" name="Google Shape;1085;p151"/>
          <p:cNvSpPr txBox="1"/>
          <p:nvPr>
            <p:ph idx="8" type="subTitle"/>
          </p:nvPr>
        </p:nvSpPr>
        <p:spPr>
          <a:xfrm>
            <a:off x="4677661" y="3657600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6_5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Google Shape;1087;p15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15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15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152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91" name="Google Shape;1091;p152"/>
          <p:cNvSpPr txBox="1"/>
          <p:nvPr>
            <p:ph idx="2" type="title"/>
          </p:nvPr>
        </p:nvSpPr>
        <p:spPr>
          <a:xfrm>
            <a:off x="713106" y="2546925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92" name="Google Shape;1092;p152"/>
          <p:cNvSpPr txBox="1"/>
          <p:nvPr>
            <p:ph idx="1" type="subTitle"/>
          </p:nvPr>
        </p:nvSpPr>
        <p:spPr>
          <a:xfrm>
            <a:off x="713106" y="3068450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3" name="Google Shape;1093;p152"/>
          <p:cNvSpPr txBox="1"/>
          <p:nvPr>
            <p:ph idx="3" type="title"/>
          </p:nvPr>
        </p:nvSpPr>
        <p:spPr>
          <a:xfrm>
            <a:off x="2711494" y="2544850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94" name="Google Shape;1094;p152"/>
          <p:cNvSpPr txBox="1"/>
          <p:nvPr>
            <p:ph idx="4" type="subTitle"/>
          </p:nvPr>
        </p:nvSpPr>
        <p:spPr>
          <a:xfrm>
            <a:off x="2711494" y="3066375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52"/>
          <p:cNvSpPr txBox="1"/>
          <p:nvPr>
            <p:ph idx="5" type="title"/>
          </p:nvPr>
        </p:nvSpPr>
        <p:spPr>
          <a:xfrm>
            <a:off x="4713227" y="2544850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96" name="Google Shape;1096;p152"/>
          <p:cNvSpPr txBox="1"/>
          <p:nvPr>
            <p:ph idx="6" type="subTitle"/>
          </p:nvPr>
        </p:nvSpPr>
        <p:spPr>
          <a:xfrm>
            <a:off x="4713227" y="3066375"/>
            <a:ext cx="171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p152"/>
          <p:cNvSpPr txBox="1"/>
          <p:nvPr>
            <p:ph idx="7" type="title"/>
          </p:nvPr>
        </p:nvSpPr>
        <p:spPr>
          <a:xfrm>
            <a:off x="6712197" y="2544853"/>
            <a:ext cx="1718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98" name="Google Shape;1098;p152"/>
          <p:cNvSpPr txBox="1"/>
          <p:nvPr>
            <p:ph idx="8" type="subTitle"/>
          </p:nvPr>
        </p:nvSpPr>
        <p:spPr>
          <a:xfrm>
            <a:off x="6711897" y="3070315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9" name="Google Shape;1099;p152"/>
          <p:cNvSpPr txBox="1"/>
          <p:nvPr>
            <p:ph hasCustomPrompt="1" idx="9" type="title"/>
          </p:nvPr>
        </p:nvSpPr>
        <p:spPr>
          <a:xfrm>
            <a:off x="713106" y="1847094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0" name="Google Shape;1100;p152"/>
          <p:cNvSpPr txBox="1"/>
          <p:nvPr>
            <p:ph hasCustomPrompt="1" idx="13" type="title"/>
          </p:nvPr>
        </p:nvSpPr>
        <p:spPr>
          <a:xfrm>
            <a:off x="2711494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1" name="Google Shape;1101;p152"/>
          <p:cNvSpPr txBox="1"/>
          <p:nvPr>
            <p:ph hasCustomPrompt="1" idx="14" type="title"/>
          </p:nvPr>
        </p:nvSpPr>
        <p:spPr>
          <a:xfrm>
            <a:off x="4713227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2" name="Google Shape;1102;p152"/>
          <p:cNvSpPr txBox="1"/>
          <p:nvPr>
            <p:ph hasCustomPrompt="1" idx="15" type="title"/>
          </p:nvPr>
        </p:nvSpPr>
        <p:spPr>
          <a:xfrm>
            <a:off x="6711897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2512200" y="1328550"/>
            <a:ext cx="411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2512200" y="2556750"/>
            <a:ext cx="4119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6_4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15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15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15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153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08" name="Google Shape;1108;p153"/>
          <p:cNvSpPr txBox="1"/>
          <p:nvPr>
            <p:ph idx="2" type="title"/>
          </p:nvPr>
        </p:nvSpPr>
        <p:spPr>
          <a:xfrm>
            <a:off x="1101325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09" name="Google Shape;1109;p153"/>
          <p:cNvSpPr txBox="1"/>
          <p:nvPr>
            <p:ph idx="1" type="subTitle"/>
          </p:nvPr>
        </p:nvSpPr>
        <p:spPr>
          <a:xfrm>
            <a:off x="1101325" y="2167288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0" name="Google Shape;1110;p153"/>
          <p:cNvSpPr txBox="1"/>
          <p:nvPr>
            <p:ph idx="3" type="title"/>
          </p:nvPr>
        </p:nvSpPr>
        <p:spPr>
          <a:xfrm>
            <a:off x="3579000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1" name="Google Shape;1111;p153"/>
          <p:cNvSpPr txBox="1"/>
          <p:nvPr>
            <p:ph idx="4" type="subTitle"/>
          </p:nvPr>
        </p:nvSpPr>
        <p:spPr>
          <a:xfrm>
            <a:off x="3579000" y="2167288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2" name="Google Shape;1112;p153"/>
          <p:cNvSpPr txBox="1"/>
          <p:nvPr>
            <p:ph idx="5" type="title"/>
          </p:nvPr>
        </p:nvSpPr>
        <p:spPr>
          <a:xfrm>
            <a:off x="2167975" y="3303407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3" name="Google Shape;1113;p153"/>
          <p:cNvSpPr txBox="1"/>
          <p:nvPr>
            <p:ph idx="6" type="subTitle"/>
          </p:nvPr>
        </p:nvSpPr>
        <p:spPr>
          <a:xfrm>
            <a:off x="2167975" y="3836525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4" name="Google Shape;1114;p153"/>
          <p:cNvSpPr txBox="1"/>
          <p:nvPr>
            <p:ph idx="7" type="title"/>
          </p:nvPr>
        </p:nvSpPr>
        <p:spPr>
          <a:xfrm>
            <a:off x="6056877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5" name="Google Shape;1115;p153"/>
          <p:cNvSpPr txBox="1"/>
          <p:nvPr>
            <p:ph idx="8" type="subTitle"/>
          </p:nvPr>
        </p:nvSpPr>
        <p:spPr>
          <a:xfrm>
            <a:off x="6056875" y="2167128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6" name="Google Shape;1116;p153"/>
          <p:cNvSpPr txBox="1"/>
          <p:nvPr>
            <p:ph idx="9" type="title"/>
          </p:nvPr>
        </p:nvSpPr>
        <p:spPr>
          <a:xfrm>
            <a:off x="4989927" y="3303407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7" name="Google Shape;1117;p153"/>
          <p:cNvSpPr txBox="1"/>
          <p:nvPr>
            <p:ph idx="13" type="subTitle"/>
          </p:nvPr>
        </p:nvSpPr>
        <p:spPr>
          <a:xfrm>
            <a:off x="4990025" y="3836525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5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5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15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22" name="Google Shape;1122;p154"/>
          <p:cNvSpPr txBox="1"/>
          <p:nvPr>
            <p:ph idx="2" type="title"/>
          </p:nvPr>
        </p:nvSpPr>
        <p:spPr>
          <a:xfrm>
            <a:off x="1101175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3" name="Google Shape;1123;p154"/>
          <p:cNvSpPr txBox="1"/>
          <p:nvPr>
            <p:ph idx="1" type="subTitle"/>
          </p:nvPr>
        </p:nvSpPr>
        <p:spPr>
          <a:xfrm>
            <a:off x="1101175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154"/>
          <p:cNvSpPr txBox="1"/>
          <p:nvPr>
            <p:ph idx="3" type="title"/>
          </p:nvPr>
        </p:nvSpPr>
        <p:spPr>
          <a:xfrm>
            <a:off x="3578951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5" name="Google Shape;1125;p154"/>
          <p:cNvSpPr txBox="1"/>
          <p:nvPr>
            <p:ph idx="4" type="subTitle"/>
          </p:nvPr>
        </p:nvSpPr>
        <p:spPr>
          <a:xfrm>
            <a:off x="3578973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6" name="Google Shape;1126;p154"/>
          <p:cNvSpPr txBox="1"/>
          <p:nvPr>
            <p:ph idx="5" type="title"/>
          </p:nvPr>
        </p:nvSpPr>
        <p:spPr>
          <a:xfrm>
            <a:off x="1101175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7" name="Google Shape;1127;p154"/>
          <p:cNvSpPr txBox="1"/>
          <p:nvPr>
            <p:ph idx="6" type="subTitle"/>
          </p:nvPr>
        </p:nvSpPr>
        <p:spPr>
          <a:xfrm>
            <a:off x="1101175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154"/>
          <p:cNvSpPr txBox="1"/>
          <p:nvPr>
            <p:ph idx="7" type="title"/>
          </p:nvPr>
        </p:nvSpPr>
        <p:spPr>
          <a:xfrm>
            <a:off x="3578973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9" name="Google Shape;1129;p154"/>
          <p:cNvSpPr txBox="1"/>
          <p:nvPr>
            <p:ph idx="8" type="subTitle"/>
          </p:nvPr>
        </p:nvSpPr>
        <p:spPr>
          <a:xfrm>
            <a:off x="3578973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154"/>
          <p:cNvSpPr txBox="1"/>
          <p:nvPr>
            <p:ph idx="9" type="title"/>
          </p:nvPr>
        </p:nvSpPr>
        <p:spPr>
          <a:xfrm>
            <a:off x="6056727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31" name="Google Shape;1131;p154"/>
          <p:cNvSpPr txBox="1"/>
          <p:nvPr>
            <p:ph idx="13" type="subTitle"/>
          </p:nvPr>
        </p:nvSpPr>
        <p:spPr>
          <a:xfrm>
            <a:off x="6056725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2" name="Google Shape;1132;p154"/>
          <p:cNvSpPr txBox="1"/>
          <p:nvPr>
            <p:ph idx="14" type="title"/>
          </p:nvPr>
        </p:nvSpPr>
        <p:spPr>
          <a:xfrm>
            <a:off x="6056727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33" name="Google Shape;1133;p154"/>
          <p:cNvSpPr txBox="1"/>
          <p:nvPr>
            <p:ph idx="15" type="subTitle"/>
          </p:nvPr>
        </p:nvSpPr>
        <p:spPr>
          <a:xfrm>
            <a:off x="6056825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Google Shape;1135;p15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55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155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155"/>
          <p:cNvSpPr txBox="1"/>
          <p:nvPr>
            <p:ph type="title"/>
          </p:nvPr>
        </p:nvSpPr>
        <p:spPr>
          <a:xfrm>
            <a:off x="1792550" y="2466250"/>
            <a:ext cx="3335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9" name="Google Shape;1139;p155"/>
          <p:cNvSpPr txBox="1"/>
          <p:nvPr>
            <p:ph hasCustomPrompt="1" idx="2" type="title"/>
          </p:nvPr>
        </p:nvSpPr>
        <p:spPr>
          <a:xfrm>
            <a:off x="1792550" y="1377700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0" name="Google Shape;1140;p155"/>
          <p:cNvSpPr txBox="1"/>
          <p:nvPr>
            <p:ph idx="1" type="subTitle"/>
          </p:nvPr>
        </p:nvSpPr>
        <p:spPr>
          <a:xfrm>
            <a:off x="1792550" y="3364850"/>
            <a:ext cx="33357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15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56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56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156"/>
          <p:cNvSpPr txBox="1"/>
          <p:nvPr>
            <p:ph type="title"/>
          </p:nvPr>
        </p:nvSpPr>
        <p:spPr>
          <a:xfrm>
            <a:off x="2427325" y="2450988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46" name="Google Shape;1146;p156"/>
          <p:cNvSpPr txBox="1"/>
          <p:nvPr>
            <p:ph hasCustomPrompt="1" idx="2" type="title"/>
          </p:nvPr>
        </p:nvSpPr>
        <p:spPr>
          <a:xfrm>
            <a:off x="6396625" y="1365475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7" name="Google Shape;1147;p156"/>
          <p:cNvSpPr txBox="1"/>
          <p:nvPr>
            <p:ph idx="1" type="subTitle"/>
          </p:nvPr>
        </p:nvSpPr>
        <p:spPr>
          <a:xfrm>
            <a:off x="2429125" y="3337913"/>
            <a:ext cx="50658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2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1149;p15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157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157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57"/>
          <p:cNvSpPr txBox="1"/>
          <p:nvPr>
            <p:ph type="title"/>
          </p:nvPr>
        </p:nvSpPr>
        <p:spPr>
          <a:xfrm>
            <a:off x="3361200" y="1957200"/>
            <a:ext cx="3519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3" name="Google Shape;1153;p157"/>
          <p:cNvSpPr txBox="1"/>
          <p:nvPr>
            <p:ph hasCustomPrompt="1" idx="2" type="title"/>
          </p:nvPr>
        </p:nvSpPr>
        <p:spPr>
          <a:xfrm>
            <a:off x="2186700" y="2010250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4" name="Google Shape;1154;p157"/>
          <p:cNvSpPr txBox="1"/>
          <p:nvPr>
            <p:ph idx="1" type="subTitle"/>
          </p:nvPr>
        </p:nvSpPr>
        <p:spPr>
          <a:xfrm>
            <a:off x="3361200" y="2799000"/>
            <a:ext cx="33096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8"/>
          <p:cNvSpPr/>
          <p:nvPr/>
        </p:nvSpPr>
        <p:spPr>
          <a:xfrm>
            <a:off x="1906900" y="399650"/>
            <a:ext cx="5330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158"/>
          <p:cNvSpPr/>
          <p:nvPr/>
        </p:nvSpPr>
        <p:spPr>
          <a:xfrm>
            <a:off x="2018700" y="500500"/>
            <a:ext cx="5106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158"/>
          <p:cNvSpPr txBox="1"/>
          <p:nvPr>
            <p:ph hasCustomPrompt="1" type="title"/>
          </p:nvPr>
        </p:nvSpPr>
        <p:spPr>
          <a:xfrm>
            <a:off x="2623200" y="1004263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9" name="Google Shape;1159;p158"/>
          <p:cNvSpPr txBox="1"/>
          <p:nvPr>
            <p:ph idx="1" type="subTitle"/>
          </p:nvPr>
        </p:nvSpPr>
        <p:spPr>
          <a:xfrm>
            <a:off x="2623200" y="1816264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60" name="Google Shape;1160;p158"/>
          <p:cNvSpPr txBox="1"/>
          <p:nvPr>
            <p:ph hasCustomPrompt="1" idx="2" type="title"/>
          </p:nvPr>
        </p:nvSpPr>
        <p:spPr>
          <a:xfrm>
            <a:off x="2623200" y="2733727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61" name="Google Shape;1161;p158"/>
          <p:cNvSpPr txBox="1"/>
          <p:nvPr>
            <p:ph idx="3" type="subTitle"/>
          </p:nvPr>
        </p:nvSpPr>
        <p:spPr>
          <a:xfrm>
            <a:off x="2623200" y="3540438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8_1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15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15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15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159"/>
          <p:cNvSpPr txBox="1"/>
          <p:nvPr>
            <p:ph hasCustomPrompt="1" type="title"/>
          </p:nvPr>
        </p:nvSpPr>
        <p:spPr>
          <a:xfrm>
            <a:off x="1729938" y="835362"/>
            <a:ext cx="25695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67" name="Google Shape;1167;p159"/>
          <p:cNvSpPr txBox="1"/>
          <p:nvPr>
            <p:ph idx="1" type="subTitle"/>
          </p:nvPr>
        </p:nvSpPr>
        <p:spPr>
          <a:xfrm>
            <a:off x="1729925" y="1881652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68" name="Google Shape;1168;p159"/>
          <p:cNvSpPr txBox="1"/>
          <p:nvPr>
            <p:ph hasCustomPrompt="1" idx="2" type="title"/>
          </p:nvPr>
        </p:nvSpPr>
        <p:spPr>
          <a:xfrm>
            <a:off x="1732175" y="2659172"/>
            <a:ext cx="25650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69" name="Google Shape;1169;p159"/>
          <p:cNvSpPr txBox="1"/>
          <p:nvPr>
            <p:ph idx="3" type="subTitle"/>
          </p:nvPr>
        </p:nvSpPr>
        <p:spPr>
          <a:xfrm>
            <a:off x="1729925" y="3709349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70" name="Google Shape;1170;p159"/>
          <p:cNvSpPr txBox="1"/>
          <p:nvPr>
            <p:ph hasCustomPrompt="1" idx="4" type="title"/>
          </p:nvPr>
        </p:nvSpPr>
        <p:spPr>
          <a:xfrm>
            <a:off x="4844550" y="836531"/>
            <a:ext cx="2569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1" name="Google Shape;1171;p159"/>
          <p:cNvSpPr txBox="1"/>
          <p:nvPr>
            <p:ph idx="5" type="subTitle"/>
          </p:nvPr>
        </p:nvSpPr>
        <p:spPr>
          <a:xfrm>
            <a:off x="4844550" y="1881652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72" name="Google Shape;1172;p159"/>
          <p:cNvSpPr txBox="1"/>
          <p:nvPr>
            <p:ph hasCustomPrompt="1" idx="6" type="title"/>
          </p:nvPr>
        </p:nvSpPr>
        <p:spPr>
          <a:xfrm>
            <a:off x="4844550" y="2659162"/>
            <a:ext cx="2569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3" name="Google Shape;1173;p159"/>
          <p:cNvSpPr txBox="1"/>
          <p:nvPr>
            <p:ph idx="7" type="subTitle"/>
          </p:nvPr>
        </p:nvSpPr>
        <p:spPr>
          <a:xfrm>
            <a:off x="4844550" y="3709349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er 1">
  <p:cSld name="BIG_NUMBER_1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Google Shape;1175;p16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60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160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160"/>
          <p:cNvSpPr txBox="1"/>
          <p:nvPr>
            <p:ph hasCustomPrompt="1" type="title"/>
          </p:nvPr>
        </p:nvSpPr>
        <p:spPr>
          <a:xfrm>
            <a:off x="1796850" y="2136150"/>
            <a:ext cx="5550300" cy="14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0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79" name="Google Shape;1179;p160"/>
          <p:cNvSpPr txBox="1"/>
          <p:nvPr>
            <p:ph idx="1" type="subTitle"/>
          </p:nvPr>
        </p:nvSpPr>
        <p:spPr>
          <a:xfrm>
            <a:off x="1796800" y="1584150"/>
            <a:ext cx="5550300" cy="37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6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16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16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6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16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62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2987550" y="2989713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2355375" y="1511325"/>
            <a:ext cx="49923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_1_1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16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16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16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16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2_1_1_1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Google Shape;1194;p16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6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16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16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2_1_1_1_1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16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16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6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6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2_1_1_1_1_1"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Google Shape;1204;p16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16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16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16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67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167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167"/>
          <p:cNvSpPr txBox="1"/>
          <p:nvPr/>
        </p:nvSpPr>
        <p:spPr>
          <a:xfrm>
            <a:off x="3220300" y="3561000"/>
            <a:ext cx="270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2" name="Google Shape;1212;p167"/>
          <p:cNvSpPr txBox="1"/>
          <p:nvPr>
            <p:ph type="title"/>
          </p:nvPr>
        </p:nvSpPr>
        <p:spPr>
          <a:xfrm>
            <a:off x="2854638" y="539400"/>
            <a:ext cx="34347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13" name="Google Shape;1213;p167"/>
          <p:cNvSpPr txBox="1"/>
          <p:nvPr>
            <p:ph idx="1" type="subTitle"/>
          </p:nvPr>
        </p:nvSpPr>
        <p:spPr>
          <a:xfrm>
            <a:off x="2854638" y="1498225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16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9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69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70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170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71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171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BLANK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 amt="6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2582100" y="2948525"/>
            <a:ext cx="39798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2075850" y="1663075"/>
            <a:ext cx="4992300" cy="10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3754800" y="1254038"/>
            <a:ext cx="4438500" cy="14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3754800" y="2884763"/>
            <a:ext cx="38520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type="title"/>
          </p:nvPr>
        </p:nvSpPr>
        <p:spPr>
          <a:xfrm>
            <a:off x="5026775" y="1770938"/>
            <a:ext cx="32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" type="subTitle"/>
          </p:nvPr>
        </p:nvSpPr>
        <p:spPr>
          <a:xfrm>
            <a:off x="5026775" y="2550863"/>
            <a:ext cx="32358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2038200" y="2452425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4067150" y="1323828"/>
            <a:ext cx="100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038200" y="3205150"/>
            <a:ext cx="506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722376" y="539496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" type="subTitle"/>
          </p:nvPr>
        </p:nvSpPr>
        <p:spPr>
          <a:xfrm>
            <a:off x="713100" y="1291175"/>
            <a:ext cx="77085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4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1705350" y="3216325"/>
            <a:ext cx="57333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1704900" y="3912450"/>
            <a:ext cx="57342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type="title"/>
          </p:nvPr>
        </p:nvSpPr>
        <p:spPr>
          <a:xfrm>
            <a:off x="1685013" y="1770938"/>
            <a:ext cx="371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" type="subTitle"/>
          </p:nvPr>
        </p:nvSpPr>
        <p:spPr>
          <a:xfrm>
            <a:off x="1685013" y="2550863"/>
            <a:ext cx="37173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4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/>
          <p:nvPr/>
        </p:nvSpPr>
        <p:spPr>
          <a:xfrm>
            <a:off x="1284525" y="814950"/>
            <a:ext cx="6574800" cy="35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1386171" y="896518"/>
            <a:ext cx="6371400" cy="335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3067200" y="1644650"/>
            <a:ext cx="30096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" type="subTitle"/>
          </p:nvPr>
        </p:nvSpPr>
        <p:spPr>
          <a:xfrm>
            <a:off x="2646000" y="2463413"/>
            <a:ext cx="38520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_2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type="title"/>
          </p:nvPr>
        </p:nvSpPr>
        <p:spPr>
          <a:xfrm>
            <a:off x="4255550" y="1632750"/>
            <a:ext cx="32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4255550" y="2412675"/>
            <a:ext cx="32358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4_1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>
            <p:ph type="title"/>
          </p:nvPr>
        </p:nvSpPr>
        <p:spPr>
          <a:xfrm>
            <a:off x="722376" y="539496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713100" y="1291175"/>
            <a:ext cx="77085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1045050" y="880050"/>
            <a:ext cx="3528600" cy="19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720075" y="1319400"/>
            <a:ext cx="3851700" cy="31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2" type="subTitle"/>
          </p:nvPr>
        </p:nvSpPr>
        <p:spPr>
          <a:xfrm>
            <a:off x="4572000" y="1319400"/>
            <a:ext cx="3851700" cy="31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6_6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2" type="title"/>
          </p:nvPr>
        </p:nvSpPr>
        <p:spPr>
          <a:xfrm>
            <a:off x="1187602" y="1384750"/>
            <a:ext cx="322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9"/>
          <p:cNvSpPr txBox="1"/>
          <p:nvPr>
            <p:ph idx="1" type="subTitle"/>
          </p:nvPr>
        </p:nvSpPr>
        <p:spPr>
          <a:xfrm>
            <a:off x="1187602" y="1912450"/>
            <a:ext cx="32277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3" type="title"/>
          </p:nvPr>
        </p:nvSpPr>
        <p:spPr>
          <a:xfrm>
            <a:off x="1187602" y="2989200"/>
            <a:ext cx="322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9"/>
          <p:cNvSpPr txBox="1"/>
          <p:nvPr>
            <p:ph idx="4" type="subTitle"/>
          </p:nvPr>
        </p:nvSpPr>
        <p:spPr>
          <a:xfrm>
            <a:off x="1187613" y="3516900"/>
            <a:ext cx="32322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2" type="title"/>
          </p:nvPr>
        </p:nvSpPr>
        <p:spPr>
          <a:xfrm>
            <a:off x="937700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" name="Google Shape;178;p30"/>
          <p:cNvSpPr txBox="1"/>
          <p:nvPr>
            <p:ph idx="1" type="subTitle"/>
          </p:nvPr>
        </p:nvSpPr>
        <p:spPr>
          <a:xfrm>
            <a:off x="937700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3" type="title"/>
          </p:nvPr>
        </p:nvSpPr>
        <p:spPr>
          <a:xfrm>
            <a:off x="3484419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0" name="Google Shape;180;p30"/>
          <p:cNvSpPr txBox="1"/>
          <p:nvPr>
            <p:ph idx="4" type="subTitle"/>
          </p:nvPr>
        </p:nvSpPr>
        <p:spPr>
          <a:xfrm>
            <a:off x="3484421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5" type="title"/>
          </p:nvPr>
        </p:nvSpPr>
        <p:spPr>
          <a:xfrm>
            <a:off x="6031146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" name="Google Shape;182;p30"/>
          <p:cNvSpPr txBox="1"/>
          <p:nvPr>
            <p:ph idx="6" type="subTitle"/>
          </p:nvPr>
        </p:nvSpPr>
        <p:spPr>
          <a:xfrm>
            <a:off x="6031149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7" name="Google Shape;187;p31"/>
          <p:cNvSpPr txBox="1"/>
          <p:nvPr>
            <p:ph idx="2" type="title"/>
          </p:nvPr>
        </p:nvSpPr>
        <p:spPr>
          <a:xfrm>
            <a:off x="498375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8" name="Google Shape;188;p31"/>
          <p:cNvSpPr txBox="1"/>
          <p:nvPr>
            <p:ph idx="1" type="subTitle"/>
          </p:nvPr>
        </p:nvSpPr>
        <p:spPr>
          <a:xfrm>
            <a:off x="796275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idx="3" type="title"/>
          </p:nvPr>
        </p:nvSpPr>
        <p:spPr>
          <a:xfrm>
            <a:off x="3186575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0" name="Google Shape;190;p31"/>
          <p:cNvSpPr txBox="1"/>
          <p:nvPr>
            <p:ph idx="4" type="subTitle"/>
          </p:nvPr>
        </p:nvSpPr>
        <p:spPr>
          <a:xfrm>
            <a:off x="3484475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1"/>
          <p:cNvSpPr txBox="1"/>
          <p:nvPr>
            <p:ph idx="5" type="title"/>
          </p:nvPr>
        </p:nvSpPr>
        <p:spPr>
          <a:xfrm>
            <a:off x="5874676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2" name="Google Shape;192;p31"/>
          <p:cNvSpPr txBox="1"/>
          <p:nvPr>
            <p:ph idx="6" type="subTitle"/>
          </p:nvPr>
        </p:nvSpPr>
        <p:spPr>
          <a:xfrm>
            <a:off x="6172576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hasCustomPrompt="1" idx="7" type="title"/>
          </p:nvPr>
        </p:nvSpPr>
        <p:spPr>
          <a:xfrm>
            <a:off x="15194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31"/>
          <p:cNvSpPr txBox="1"/>
          <p:nvPr>
            <p:ph hasCustomPrompt="1" idx="8" type="title"/>
          </p:nvPr>
        </p:nvSpPr>
        <p:spPr>
          <a:xfrm>
            <a:off x="42076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31"/>
          <p:cNvSpPr txBox="1"/>
          <p:nvPr>
            <p:ph hasCustomPrompt="1" idx="9" type="title"/>
          </p:nvPr>
        </p:nvSpPr>
        <p:spPr>
          <a:xfrm>
            <a:off x="68958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2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2" type="title"/>
          </p:nvPr>
        </p:nvSpPr>
        <p:spPr>
          <a:xfrm>
            <a:off x="937700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1" name="Google Shape;201;p32"/>
          <p:cNvSpPr txBox="1"/>
          <p:nvPr>
            <p:ph idx="1" type="subTitle"/>
          </p:nvPr>
        </p:nvSpPr>
        <p:spPr>
          <a:xfrm>
            <a:off x="1031200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3" type="title"/>
          </p:nvPr>
        </p:nvSpPr>
        <p:spPr>
          <a:xfrm>
            <a:off x="3484419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3" name="Google Shape;203;p32"/>
          <p:cNvSpPr txBox="1"/>
          <p:nvPr>
            <p:ph idx="4" type="subTitle"/>
          </p:nvPr>
        </p:nvSpPr>
        <p:spPr>
          <a:xfrm>
            <a:off x="3577825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2"/>
          <p:cNvSpPr txBox="1"/>
          <p:nvPr>
            <p:ph idx="5" type="title"/>
          </p:nvPr>
        </p:nvSpPr>
        <p:spPr>
          <a:xfrm>
            <a:off x="6031146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5" name="Google Shape;205;p32"/>
          <p:cNvSpPr txBox="1"/>
          <p:nvPr>
            <p:ph idx="6" type="subTitle"/>
          </p:nvPr>
        </p:nvSpPr>
        <p:spPr>
          <a:xfrm>
            <a:off x="6124600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6_3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1" name="Google Shape;211;p33"/>
          <p:cNvSpPr txBox="1"/>
          <p:nvPr>
            <p:ph idx="2" type="title"/>
          </p:nvPr>
        </p:nvSpPr>
        <p:spPr>
          <a:xfrm>
            <a:off x="2463588" y="1281075"/>
            <a:ext cx="2314800" cy="48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2" name="Google Shape;212;p33"/>
          <p:cNvSpPr txBox="1"/>
          <p:nvPr>
            <p:ph idx="1" type="subTitle"/>
          </p:nvPr>
        </p:nvSpPr>
        <p:spPr>
          <a:xfrm>
            <a:off x="2463600" y="1763175"/>
            <a:ext cx="5335800" cy="502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3"/>
          <p:cNvSpPr txBox="1"/>
          <p:nvPr>
            <p:ph idx="3" type="title"/>
          </p:nvPr>
        </p:nvSpPr>
        <p:spPr>
          <a:xfrm>
            <a:off x="2463675" y="3510486"/>
            <a:ext cx="2313300" cy="484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4" name="Google Shape;214;p33"/>
          <p:cNvSpPr txBox="1"/>
          <p:nvPr>
            <p:ph idx="4" type="subTitle"/>
          </p:nvPr>
        </p:nvSpPr>
        <p:spPr>
          <a:xfrm>
            <a:off x="2463825" y="3994983"/>
            <a:ext cx="5335500" cy="502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3"/>
          <p:cNvSpPr txBox="1"/>
          <p:nvPr>
            <p:ph idx="5" type="title"/>
          </p:nvPr>
        </p:nvSpPr>
        <p:spPr>
          <a:xfrm>
            <a:off x="2464337" y="2396137"/>
            <a:ext cx="23133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6" name="Google Shape;216;p33"/>
          <p:cNvSpPr txBox="1"/>
          <p:nvPr>
            <p:ph idx="6" type="subTitle"/>
          </p:nvPr>
        </p:nvSpPr>
        <p:spPr>
          <a:xfrm>
            <a:off x="2463588" y="2880630"/>
            <a:ext cx="5335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1" name="Google Shape;221;p34"/>
          <p:cNvSpPr txBox="1"/>
          <p:nvPr>
            <p:ph idx="2" type="title"/>
          </p:nvPr>
        </p:nvSpPr>
        <p:spPr>
          <a:xfrm>
            <a:off x="937700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2" name="Google Shape;222;p34"/>
          <p:cNvSpPr txBox="1"/>
          <p:nvPr>
            <p:ph idx="1" type="subTitle"/>
          </p:nvPr>
        </p:nvSpPr>
        <p:spPr>
          <a:xfrm>
            <a:off x="937700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4"/>
          <p:cNvSpPr txBox="1"/>
          <p:nvPr>
            <p:ph idx="3" type="title"/>
          </p:nvPr>
        </p:nvSpPr>
        <p:spPr>
          <a:xfrm>
            <a:off x="3484419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4" name="Google Shape;224;p34"/>
          <p:cNvSpPr txBox="1"/>
          <p:nvPr>
            <p:ph idx="4" type="subTitle"/>
          </p:nvPr>
        </p:nvSpPr>
        <p:spPr>
          <a:xfrm>
            <a:off x="3484422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5" type="title"/>
          </p:nvPr>
        </p:nvSpPr>
        <p:spPr>
          <a:xfrm>
            <a:off x="6031146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6" name="Google Shape;226;p34"/>
          <p:cNvSpPr txBox="1"/>
          <p:nvPr>
            <p:ph idx="6" type="subTitle"/>
          </p:nvPr>
        </p:nvSpPr>
        <p:spPr>
          <a:xfrm>
            <a:off x="6031150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hasCustomPrompt="1" idx="7" type="title"/>
          </p:nvPr>
        </p:nvSpPr>
        <p:spPr>
          <a:xfrm>
            <a:off x="1502000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28" name="Google Shape;228;p34"/>
          <p:cNvSpPr txBox="1"/>
          <p:nvPr>
            <p:ph hasCustomPrompt="1" idx="8" type="title"/>
          </p:nvPr>
        </p:nvSpPr>
        <p:spPr>
          <a:xfrm>
            <a:off x="4046975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29" name="Google Shape;229;p34"/>
          <p:cNvSpPr txBox="1"/>
          <p:nvPr>
            <p:ph hasCustomPrompt="1" idx="9" type="title"/>
          </p:nvPr>
        </p:nvSpPr>
        <p:spPr>
          <a:xfrm>
            <a:off x="6591950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6_1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5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5" name="Google Shape;235;p35"/>
          <p:cNvSpPr txBox="1"/>
          <p:nvPr>
            <p:ph idx="2" type="title"/>
          </p:nvPr>
        </p:nvSpPr>
        <p:spPr>
          <a:xfrm>
            <a:off x="2312869" y="1555888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subTitle"/>
          </p:nvPr>
        </p:nvSpPr>
        <p:spPr>
          <a:xfrm>
            <a:off x="2312869" y="2083588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5"/>
          <p:cNvSpPr txBox="1"/>
          <p:nvPr>
            <p:ph idx="3" type="title"/>
          </p:nvPr>
        </p:nvSpPr>
        <p:spPr>
          <a:xfrm>
            <a:off x="2312882" y="31276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" name="Google Shape;238;p35"/>
          <p:cNvSpPr txBox="1"/>
          <p:nvPr>
            <p:ph idx="4" type="subTitle"/>
          </p:nvPr>
        </p:nvSpPr>
        <p:spPr>
          <a:xfrm>
            <a:off x="2312882" y="36553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5"/>
          <p:cNvSpPr txBox="1"/>
          <p:nvPr>
            <p:ph idx="5" type="title"/>
          </p:nvPr>
        </p:nvSpPr>
        <p:spPr>
          <a:xfrm>
            <a:off x="6138596" y="3126273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0" name="Google Shape;240;p35"/>
          <p:cNvSpPr txBox="1"/>
          <p:nvPr>
            <p:ph idx="6" type="subTitle"/>
          </p:nvPr>
        </p:nvSpPr>
        <p:spPr>
          <a:xfrm>
            <a:off x="6138600" y="3656625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5"/>
          <p:cNvSpPr txBox="1"/>
          <p:nvPr>
            <p:ph hasCustomPrompt="1" idx="7" type="title"/>
          </p:nvPr>
        </p:nvSpPr>
        <p:spPr>
          <a:xfrm>
            <a:off x="1008450" y="1929429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2" name="Google Shape;242;p35"/>
          <p:cNvSpPr txBox="1"/>
          <p:nvPr>
            <p:ph hasCustomPrompt="1" idx="8" type="title"/>
          </p:nvPr>
        </p:nvSpPr>
        <p:spPr>
          <a:xfrm>
            <a:off x="1008450" y="349765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3" name="Google Shape;243;p35"/>
          <p:cNvSpPr txBox="1"/>
          <p:nvPr>
            <p:ph hasCustomPrompt="1" idx="9" type="title"/>
          </p:nvPr>
        </p:nvSpPr>
        <p:spPr>
          <a:xfrm>
            <a:off x="4834038" y="3497650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4" name="Google Shape;244;p35"/>
          <p:cNvSpPr txBox="1"/>
          <p:nvPr>
            <p:ph idx="13" type="title"/>
          </p:nvPr>
        </p:nvSpPr>
        <p:spPr>
          <a:xfrm>
            <a:off x="6138594" y="1556138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5" name="Google Shape;245;p35"/>
          <p:cNvSpPr txBox="1"/>
          <p:nvPr>
            <p:ph idx="14" type="subTitle"/>
          </p:nvPr>
        </p:nvSpPr>
        <p:spPr>
          <a:xfrm>
            <a:off x="6138597" y="2084238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5"/>
          <p:cNvSpPr txBox="1"/>
          <p:nvPr>
            <p:ph hasCustomPrompt="1" idx="15" type="title"/>
          </p:nvPr>
        </p:nvSpPr>
        <p:spPr>
          <a:xfrm>
            <a:off x="4835308" y="1925941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1" name="Google Shape;251;p36"/>
          <p:cNvSpPr txBox="1"/>
          <p:nvPr>
            <p:ph idx="2" type="title"/>
          </p:nvPr>
        </p:nvSpPr>
        <p:spPr>
          <a:xfrm>
            <a:off x="2287850" y="1752562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2" name="Google Shape;252;p36"/>
          <p:cNvSpPr txBox="1"/>
          <p:nvPr>
            <p:ph idx="1" type="subTitle"/>
          </p:nvPr>
        </p:nvSpPr>
        <p:spPr>
          <a:xfrm>
            <a:off x="2287850" y="2163987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6"/>
          <p:cNvSpPr txBox="1"/>
          <p:nvPr>
            <p:ph idx="3" type="title"/>
          </p:nvPr>
        </p:nvSpPr>
        <p:spPr>
          <a:xfrm>
            <a:off x="4603958" y="1752562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4" name="Google Shape;254;p36"/>
          <p:cNvSpPr txBox="1"/>
          <p:nvPr>
            <p:ph idx="4" type="subTitle"/>
          </p:nvPr>
        </p:nvSpPr>
        <p:spPr>
          <a:xfrm>
            <a:off x="4603954" y="2163987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6"/>
          <p:cNvSpPr txBox="1"/>
          <p:nvPr>
            <p:ph idx="5" type="title"/>
          </p:nvPr>
        </p:nvSpPr>
        <p:spPr>
          <a:xfrm>
            <a:off x="2287850" y="3180986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" name="Google Shape;256;p36"/>
          <p:cNvSpPr txBox="1"/>
          <p:nvPr>
            <p:ph idx="6" type="subTitle"/>
          </p:nvPr>
        </p:nvSpPr>
        <p:spPr>
          <a:xfrm>
            <a:off x="2287850" y="3592411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6"/>
          <p:cNvSpPr txBox="1"/>
          <p:nvPr>
            <p:ph idx="7" type="title"/>
          </p:nvPr>
        </p:nvSpPr>
        <p:spPr>
          <a:xfrm>
            <a:off x="4603958" y="3180986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8" name="Google Shape;258;p36"/>
          <p:cNvSpPr txBox="1"/>
          <p:nvPr>
            <p:ph idx="8" type="subTitle"/>
          </p:nvPr>
        </p:nvSpPr>
        <p:spPr>
          <a:xfrm>
            <a:off x="4603954" y="3592411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4" name="Google Shape;264;p37"/>
          <p:cNvSpPr txBox="1"/>
          <p:nvPr>
            <p:ph idx="2" type="title"/>
          </p:nvPr>
        </p:nvSpPr>
        <p:spPr>
          <a:xfrm>
            <a:off x="2289263" y="1513599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5" name="Google Shape;265;p37"/>
          <p:cNvSpPr txBox="1"/>
          <p:nvPr>
            <p:ph idx="1" type="subTitle"/>
          </p:nvPr>
        </p:nvSpPr>
        <p:spPr>
          <a:xfrm>
            <a:off x="2289263" y="2040599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7"/>
          <p:cNvSpPr txBox="1"/>
          <p:nvPr>
            <p:ph idx="3" type="title"/>
          </p:nvPr>
        </p:nvSpPr>
        <p:spPr>
          <a:xfrm>
            <a:off x="4663077" y="1516242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7" name="Google Shape;267;p37"/>
          <p:cNvSpPr txBox="1"/>
          <p:nvPr>
            <p:ph idx="4" type="subTitle"/>
          </p:nvPr>
        </p:nvSpPr>
        <p:spPr>
          <a:xfrm>
            <a:off x="4663073" y="2037450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7"/>
          <p:cNvSpPr txBox="1"/>
          <p:nvPr>
            <p:ph idx="5" type="title"/>
          </p:nvPr>
        </p:nvSpPr>
        <p:spPr>
          <a:xfrm>
            <a:off x="2302850" y="3135124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9" name="Google Shape;269;p37"/>
          <p:cNvSpPr txBox="1"/>
          <p:nvPr>
            <p:ph idx="6" type="subTitle"/>
          </p:nvPr>
        </p:nvSpPr>
        <p:spPr>
          <a:xfrm>
            <a:off x="2302850" y="3662124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7"/>
          <p:cNvSpPr txBox="1"/>
          <p:nvPr>
            <p:ph idx="7" type="title"/>
          </p:nvPr>
        </p:nvSpPr>
        <p:spPr>
          <a:xfrm>
            <a:off x="4677665" y="3133205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1" name="Google Shape;271;p37"/>
          <p:cNvSpPr txBox="1"/>
          <p:nvPr>
            <p:ph idx="8" type="subTitle"/>
          </p:nvPr>
        </p:nvSpPr>
        <p:spPr>
          <a:xfrm>
            <a:off x="4677661" y="3657600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6_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7" name="Google Shape;277;p38"/>
          <p:cNvSpPr txBox="1"/>
          <p:nvPr>
            <p:ph idx="2" type="title"/>
          </p:nvPr>
        </p:nvSpPr>
        <p:spPr>
          <a:xfrm>
            <a:off x="713106" y="2546925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8" name="Google Shape;278;p38"/>
          <p:cNvSpPr txBox="1"/>
          <p:nvPr>
            <p:ph idx="1" type="subTitle"/>
          </p:nvPr>
        </p:nvSpPr>
        <p:spPr>
          <a:xfrm>
            <a:off x="713106" y="3068450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8"/>
          <p:cNvSpPr txBox="1"/>
          <p:nvPr>
            <p:ph idx="3" type="title"/>
          </p:nvPr>
        </p:nvSpPr>
        <p:spPr>
          <a:xfrm>
            <a:off x="2711494" y="2544850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38"/>
          <p:cNvSpPr txBox="1"/>
          <p:nvPr>
            <p:ph idx="4" type="subTitle"/>
          </p:nvPr>
        </p:nvSpPr>
        <p:spPr>
          <a:xfrm>
            <a:off x="2711494" y="3066375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8"/>
          <p:cNvSpPr txBox="1"/>
          <p:nvPr>
            <p:ph idx="5" type="title"/>
          </p:nvPr>
        </p:nvSpPr>
        <p:spPr>
          <a:xfrm>
            <a:off x="4713227" y="2544850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38"/>
          <p:cNvSpPr txBox="1"/>
          <p:nvPr>
            <p:ph idx="6" type="subTitle"/>
          </p:nvPr>
        </p:nvSpPr>
        <p:spPr>
          <a:xfrm>
            <a:off x="4713227" y="3066375"/>
            <a:ext cx="171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8"/>
          <p:cNvSpPr txBox="1"/>
          <p:nvPr>
            <p:ph idx="7" type="title"/>
          </p:nvPr>
        </p:nvSpPr>
        <p:spPr>
          <a:xfrm>
            <a:off x="6712197" y="2544853"/>
            <a:ext cx="1718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38"/>
          <p:cNvSpPr txBox="1"/>
          <p:nvPr>
            <p:ph idx="8" type="subTitle"/>
          </p:nvPr>
        </p:nvSpPr>
        <p:spPr>
          <a:xfrm>
            <a:off x="6711897" y="3070315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8"/>
          <p:cNvSpPr txBox="1"/>
          <p:nvPr>
            <p:ph hasCustomPrompt="1" idx="9" type="title"/>
          </p:nvPr>
        </p:nvSpPr>
        <p:spPr>
          <a:xfrm>
            <a:off x="713106" y="1847094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8"/>
          <p:cNvSpPr txBox="1"/>
          <p:nvPr>
            <p:ph hasCustomPrompt="1" idx="13" type="title"/>
          </p:nvPr>
        </p:nvSpPr>
        <p:spPr>
          <a:xfrm>
            <a:off x="2711494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38"/>
          <p:cNvSpPr txBox="1"/>
          <p:nvPr>
            <p:ph hasCustomPrompt="1" idx="14" type="title"/>
          </p:nvPr>
        </p:nvSpPr>
        <p:spPr>
          <a:xfrm>
            <a:off x="4713227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38"/>
          <p:cNvSpPr txBox="1"/>
          <p:nvPr>
            <p:ph hasCustomPrompt="1" idx="15" type="title"/>
          </p:nvPr>
        </p:nvSpPr>
        <p:spPr>
          <a:xfrm>
            <a:off x="6711897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6_4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9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4" name="Google Shape;294;p39"/>
          <p:cNvSpPr txBox="1"/>
          <p:nvPr>
            <p:ph idx="2" type="title"/>
          </p:nvPr>
        </p:nvSpPr>
        <p:spPr>
          <a:xfrm>
            <a:off x="1101325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5" name="Google Shape;295;p39"/>
          <p:cNvSpPr txBox="1"/>
          <p:nvPr>
            <p:ph idx="1" type="subTitle"/>
          </p:nvPr>
        </p:nvSpPr>
        <p:spPr>
          <a:xfrm>
            <a:off x="1101325" y="2167288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9"/>
          <p:cNvSpPr txBox="1"/>
          <p:nvPr>
            <p:ph idx="3" type="title"/>
          </p:nvPr>
        </p:nvSpPr>
        <p:spPr>
          <a:xfrm>
            <a:off x="3579000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" name="Google Shape;297;p39"/>
          <p:cNvSpPr txBox="1"/>
          <p:nvPr>
            <p:ph idx="4" type="subTitle"/>
          </p:nvPr>
        </p:nvSpPr>
        <p:spPr>
          <a:xfrm>
            <a:off x="3579000" y="2167288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9"/>
          <p:cNvSpPr txBox="1"/>
          <p:nvPr>
            <p:ph idx="5" type="title"/>
          </p:nvPr>
        </p:nvSpPr>
        <p:spPr>
          <a:xfrm>
            <a:off x="2167975" y="3303407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9" name="Google Shape;299;p39"/>
          <p:cNvSpPr txBox="1"/>
          <p:nvPr>
            <p:ph idx="6" type="subTitle"/>
          </p:nvPr>
        </p:nvSpPr>
        <p:spPr>
          <a:xfrm>
            <a:off x="2167975" y="3836525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9"/>
          <p:cNvSpPr txBox="1"/>
          <p:nvPr>
            <p:ph idx="7" type="title"/>
          </p:nvPr>
        </p:nvSpPr>
        <p:spPr>
          <a:xfrm>
            <a:off x="6056877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1" name="Google Shape;301;p39"/>
          <p:cNvSpPr txBox="1"/>
          <p:nvPr>
            <p:ph idx="8" type="subTitle"/>
          </p:nvPr>
        </p:nvSpPr>
        <p:spPr>
          <a:xfrm>
            <a:off x="6056875" y="2167128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9"/>
          <p:cNvSpPr txBox="1"/>
          <p:nvPr>
            <p:ph idx="9" type="title"/>
          </p:nvPr>
        </p:nvSpPr>
        <p:spPr>
          <a:xfrm>
            <a:off x="4989927" y="3303407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3" name="Google Shape;303;p39"/>
          <p:cNvSpPr txBox="1"/>
          <p:nvPr>
            <p:ph idx="13" type="subTitle"/>
          </p:nvPr>
        </p:nvSpPr>
        <p:spPr>
          <a:xfrm>
            <a:off x="4990025" y="3836525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8" name="Google Shape;308;p40"/>
          <p:cNvSpPr txBox="1"/>
          <p:nvPr>
            <p:ph idx="2" type="title"/>
          </p:nvPr>
        </p:nvSpPr>
        <p:spPr>
          <a:xfrm>
            <a:off x="1101175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9" name="Google Shape;309;p40"/>
          <p:cNvSpPr txBox="1"/>
          <p:nvPr>
            <p:ph idx="1" type="subTitle"/>
          </p:nvPr>
        </p:nvSpPr>
        <p:spPr>
          <a:xfrm>
            <a:off x="1101175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0"/>
          <p:cNvSpPr txBox="1"/>
          <p:nvPr>
            <p:ph idx="3" type="title"/>
          </p:nvPr>
        </p:nvSpPr>
        <p:spPr>
          <a:xfrm>
            <a:off x="3578951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1" name="Google Shape;311;p40"/>
          <p:cNvSpPr txBox="1"/>
          <p:nvPr>
            <p:ph idx="4" type="subTitle"/>
          </p:nvPr>
        </p:nvSpPr>
        <p:spPr>
          <a:xfrm>
            <a:off x="3578973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40"/>
          <p:cNvSpPr txBox="1"/>
          <p:nvPr>
            <p:ph idx="5" type="title"/>
          </p:nvPr>
        </p:nvSpPr>
        <p:spPr>
          <a:xfrm>
            <a:off x="1101175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3" name="Google Shape;313;p40"/>
          <p:cNvSpPr txBox="1"/>
          <p:nvPr>
            <p:ph idx="6" type="subTitle"/>
          </p:nvPr>
        </p:nvSpPr>
        <p:spPr>
          <a:xfrm>
            <a:off x="1101175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0"/>
          <p:cNvSpPr txBox="1"/>
          <p:nvPr>
            <p:ph idx="7" type="title"/>
          </p:nvPr>
        </p:nvSpPr>
        <p:spPr>
          <a:xfrm>
            <a:off x="3578973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5" name="Google Shape;315;p40"/>
          <p:cNvSpPr txBox="1"/>
          <p:nvPr>
            <p:ph idx="8" type="subTitle"/>
          </p:nvPr>
        </p:nvSpPr>
        <p:spPr>
          <a:xfrm>
            <a:off x="3578973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40"/>
          <p:cNvSpPr txBox="1"/>
          <p:nvPr>
            <p:ph idx="9" type="title"/>
          </p:nvPr>
        </p:nvSpPr>
        <p:spPr>
          <a:xfrm>
            <a:off x="6056727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7" name="Google Shape;317;p40"/>
          <p:cNvSpPr txBox="1"/>
          <p:nvPr>
            <p:ph idx="13" type="subTitle"/>
          </p:nvPr>
        </p:nvSpPr>
        <p:spPr>
          <a:xfrm>
            <a:off x="6056725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40"/>
          <p:cNvSpPr txBox="1"/>
          <p:nvPr>
            <p:ph idx="14" type="title"/>
          </p:nvPr>
        </p:nvSpPr>
        <p:spPr>
          <a:xfrm>
            <a:off x="6056727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9" name="Google Shape;319;p40"/>
          <p:cNvSpPr txBox="1"/>
          <p:nvPr>
            <p:ph idx="15" type="subTitle"/>
          </p:nvPr>
        </p:nvSpPr>
        <p:spPr>
          <a:xfrm>
            <a:off x="6056825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title"/>
          </p:nvPr>
        </p:nvSpPr>
        <p:spPr>
          <a:xfrm>
            <a:off x="1568000" y="2626550"/>
            <a:ext cx="2742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833399" y="2626550"/>
            <a:ext cx="2742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51897" y="30379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4" type="subTitle"/>
          </p:nvPr>
        </p:nvSpPr>
        <p:spPr>
          <a:xfrm>
            <a:off x="1686500" y="30379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1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1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1"/>
          <p:cNvSpPr txBox="1"/>
          <p:nvPr>
            <p:ph type="title"/>
          </p:nvPr>
        </p:nvSpPr>
        <p:spPr>
          <a:xfrm>
            <a:off x="1792550" y="2466250"/>
            <a:ext cx="3335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5" name="Google Shape;325;p41"/>
          <p:cNvSpPr txBox="1"/>
          <p:nvPr>
            <p:ph hasCustomPrompt="1" idx="2" type="title"/>
          </p:nvPr>
        </p:nvSpPr>
        <p:spPr>
          <a:xfrm>
            <a:off x="1792550" y="1377700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6" name="Google Shape;326;p41"/>
          <p:cNvSpPr txBox="1"/>
          <p:nvPr>
            <p:ph idx="1" type="subTitle"/>
          </p:nvPr>
        </p:nvSpPr>
        <p:spPr>
          <a:xfrm>
            <a:off x="1792550" y="3364850"/>
            <a:ext cx="33357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2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2"/>
          <p:cNvSpPr txBox="1"/>
          <p:nvPr>
            <p:ph type="title"/>
          </p:nvPr>
        </p:nvSpPr>
        <p:spPr>
          <a:xfrm>
            <a:off x="2427325" y="2450988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2" name="Google Shape;332;p42"/>
          <p:cNvSpPr txBox="1"/>
          <p:nvPr>
            <p:ph hasCustomPrompt="1" idx="2" type="title"/>
          </p:nvPr>
        </p:nvSpPr>
        <p:spPr>
          <a:xfrm>
            <a:off x="6396625" y="1365475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3" name="Google Shape;333;p42"/>
          <p:cNvSpPr txBox="1"/>
          <p:nvPr>
            <p:ph idx="1" type="subTitle"/>
          </p:nvPr>
        </p:nvSpPr>
        <p:spPr>
          <a:xfrm>
            <a:off x="2429125" y="3337913"/>
            <a:ext cx="50658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2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3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3"/>
          <p:cNvSpPr txBox="1"/>
          <p:nvPr>
            <p:ph type="title"/>
          </p:nvPr>
        </p:nvSpPr>
        <p:spPr>
          <a:xfrm>
            <a:off x="3361200" y="1957200"/>
            <a:ext cx="3519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9" name="Google Shape;339;p43"/>
          <p:cNvSpPr txBox="1"/>
          <p:nvPr>
            <p:ph hasCustomPrompt="1" idx="2" type="title"/>
          </p:nvPr>
        </p:nvSpPr>
        <p:spPr>
          <a:xfrm>
            <a:off x="2186700" y="2010250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0" name="Google Shape;340;p43"/>
          <p:cNvSpPr txBox="1"/>
          <p:nvPr>
            <p:ph idx="1" type="subTitle"/>
          </p:nvPr>
        </p:nvSpPr>
        <p:spPr>
          <a:xfrm>
            <a:off x="3361200" y="2799000"/>
            <a:ext cx="33096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/>
          <p:nvPr/>
        </p:nvSpPr>
        <p:spPr>
          <a:xfrm>
            <a:off x="1906900" y="399650"/>
            <a:ext cx="5330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4"/>
          <p:cNvSpPr/>
          <p:nvPr/>
        </p:nvSpPr>
        <p:spPr>
          <a:xfrm>
            <a:off x="2018700" y="500500"/>
            <a:ext cx="5106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4"/>
          <p:cNvSpPr txBox="1"/>
          <p:nvPr>
            <p:ph hasCustomPrompt="1" type="title"/>
          </p:nvPr>
        </p:nvSpPr>
        <p:spPr>
          <a:xfrm>
            <a:off x="2623200" y="1004263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5" name="Google Shape;345;p44"/>
          <p:cNvSpPr txBox="1"/>
          <p:nvPr>
            <p:ph idx="1" type="subTitle"/>
          </p:nvPr>
        </p:nvSpPr>
        <p:spPr>
          <a:xfrm>
            <a:off x="2623200" y="1816264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6" name="Google Shape;346;p44"/>
          <p:cNvSpPr txBox="1"/>
          <p:nvPr>
            <p:ph hasCustomPrompt="1" idx="2" type="title"/>
          </p:nvPr>
        </p:nvSpPr>
        <p:spPr>
          <a:xfrm>
            <a:off x="2623200" y="2733727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7" name="Google Shape;347;p44"/>
          <p:cNvSpPr txBox="1"/>
          <p:nvPr>
            <p:ph idx="3" type="subTitle"/>
          </p:nvPr>
        </p:nvSpPr>
        <p:spPr>
          <a:xfrm>
            <a:off x="2623200" y="3540438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8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5"/>
          <p:cNvSpPr txBox="1"/>
          <p:nvPr>
            <p:ph hasCustomPrompt="1" type="title"/>
          </p:nvPr>
        </p:nvSpPr>
        <p:spPr>
          <a:xfrm>
            <a:off x="1729938" y="835362"/>
            <a:ext cx="25695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3" name="Google Shape;353;p45"/>
          <p:cNvSpPr txBox="1"/>
          <p:nvPr>
            <p:ph idx="1" type="subTitle"/>
          </p:nvPr>
        </p:nvSpPr>
        <p:spPr>
          <a:xfrm>
            <a:off x="1729925" y="1881652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4" name="Google Shape;354;p45"/>
          <p:cNvSpPr txBox="1"/>
          <p:nvPr>
            <p:ph hasCustomPrompt="1" idx="2" type="title"/>
          </p:nvPr>
        </p:nvSpPr>
        <p:spPr>
          <a:xfrm>
            <a:off x="1732175" y="2659172"/>
            <a:ext cx="25650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5" name="Google Shape;355;p45"/>
          <p:cNvSpPr txBox="1"/>
          <p:nvPr>
            <p:ph idx="3" type="subTitle"/>
          </p:nvPr>
        </p:nvSpPr>
        <p:spPr>
          <a:xfrm>
            <a:off x="1729925" y="3709349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6" name="Google Shape;356;p45"/>
          <p:cNvSpPr txBox="1"/>
          <p:nvPr>
            <p:ph hasCustomPrompt="1" idx="4" type="title"/>
          </p:nvPr>
        </p:nvSpPr>
        <p:spPr>
          <a:xfrm>
            <a:off x="4844550" y="836531"/>
            <a:ext cx="2569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7" name="Google Shape;357;p45"/>
          <p:cNvSpPr txBox="1"/>
          <p:nvPr>
            <p:ph idx="5" type="subTitle"/>
          </p:nvPr>
        </p:nvSpPr>
        <p:spPr>
          <a:xfrm>
            <a:off x="4844550" y="1881652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8" name="Google Shape;358;p45"/>
          <p:cNvSpPr txBox="1"/>
          <p:nvPr>
            <p:ph hasCustomPrompt="1" idx="6" type="title"/>
          </p:nvPr>
        </p:nvSpPr>
        <p:spPr>
          <a:xfrm>
            <a:off x="4844550" y="2659162"/>
            <a:ext cx="2569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9" name="Google Shape;359;p45"/>
          <p:cNvSpPr txBox="1"/>
          <p:nvPr>
            <p:ph idx="7" type="subTitle"/>
          </p:nvPr>
        </p:nvSpPr>
        <p:spPr>
          <a:xfrm>
            <a:off x="4844550" y="3709349"/>
            <a:ext cx="256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er 1">
  <p:cSld name="BIG_NUMBER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6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6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6"/>
          <p:cNvSpPr txBox="1"/>
          <p:nvPr>
            <p:ph hasCustomPrompt="1" type="title"/>
          </p:nvPr>
        </p:nvSpPr>
        <p:spPr>
          <a:xfrm>
            <a:off x="1796850" y="2136150"/>
            <a:ext cx="5550300" cy="14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0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5" name="Google Shape;365;p46"/>
          <p:cNvSpPr txBox="1"/>
          <p:nvPr>
            <p:ph idx="1" type="subTitle"/>
          </p:nvPr>
        </p:nvSpPr>
        <p:spPr>
          <a:xfrm>
            <a:off x="1796800" y="1584150"/>
            <a:ext cx="5550300" cy="37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_1_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2_1_1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2_1_1_1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2_1_1_1_1_1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2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3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3"/>
          <p:cNvSpPr txBox="1"/>
          <p:nvPr/>
        </p:nvSpPr>
        <p:spPr>
          <a:xfrm>
            <a:off x="3220300" y="3561000"/>
            <a:ext cx="270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and includes icons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000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b="1" lang="en" sz="1000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8" name="Google Shape;398;p53"/>
          <p:cNvSpPr txBox="1"/>
          <p:nvPr>
            <p:ph type="title"/>
          </p:nvPr>
        </p:nvSpPr>
        <p:spPr>
          <a:xfrm>
            <a:off x="2854638" y="539400"/>
            <a:ext cx="34347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9" name="Google Shape;399;p53"/>
          <p:cNvSpPr txBox="1"/>
          <p:nvPr>
            <p:ph idx="1" type="subTitle"/>
          </p:nvPr>
        </p:nvSpPr>
        <p:spPr>
          <a:xfrm>
            <a:off x="2854638" y="1498225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5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6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7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9"/>
          <p:cNvSpPr txBox="1"/>
          <p:nvPr>
            <p:ph type="ctrTitle"/>
          </p:nvPr>
        </p:nvSpPr>
        <p:spPr>
          <a:xfrm>
            <a:off x="1425100" y="1346263"/>
            <a:ext cx="6294000" cy="17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19" name="Google Shape;419;p59"/>
          <p:cNvSpPr txBox="1"/>
          <p:nvPr>
            <p:ph idx="1" type="subTitle"/>
          </p:nvPr>
        </p:nvSpPr>
        <p:spPr>
          <a:xfrm>
            <a:off x="2307550" y="33214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60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0"/>
          <p:cNvSpPr txBox="1"/>
          <p:nvPr>
            <p:ph type="title"/>
          </p:nvPr>
        </p:nvSpPr>
        <p:spPr>
          <a:xfrm>
            <a:off x="2038200" y="2452425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4" name="Google Shape;424;p60"/>
          <p:cNvSpPr txBox="1"/>
          <p:nvPr>
            <p:ph hasCustomPrompt="1" idx="2" type="title"/>
          </p:nvPr>
        </p:nvSpPr>
        <p:spPr>
          <a:xfrm>
            <a:off x="4067150" y="1323828"/>
            <a:ext cx="100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5" name="Google Shape;425;p60"/>
          <p:cNvSpPr txBox="1"/>
          <p:nvPr>
            <p:ph idx="1" type="subTitle"/>
          </p:nvPr>
        </p:nvSpPr>
        <p:spPr>
          <a:xfrm>
            <a:off x="2038200" y="3205150"/>
            <a:ext cx="506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0" name="Google Shape;430;p61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56825" y="1888850"/>
            <a:ext cx="41178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956825" y="1127938"/>
            <a:ext cx="41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2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5" name="Google Shape;435;p62"/>
          <p:cNvSpPr txBox="1"/>
          <p:nvPr>
            <p:ph idx="2" type="title"/>
          </p:nvPr>
        </p:nvSpPr>
        <p:spPr>
          <a:xfrm>
            <a:off x="1568000" y="2626550"/>
            <a:ext cx="2742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6" name="Google Shape;436;p62"/>
          <p:cNvSpPr txBox="1"/>
          <p:nvPr>
            <p:ph idx="3" type="title"/>
          </p:nvPr>
        </p:nvSpPr>
        <p:spPr>
          <a:xfrm>
            <a:off x="4833399" y="2626550"/>
            <a:ext cx="2742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7" name="Google Shape;437;p62"/>
          <p:cNvSpPr txBox="1"/>
          <p:nvPr>
            <p:ph idx="1" type="subTitle"/>
          </p:nvPr>
        </p:nvSpPr>
        <p:spPr>
          <a:xfrm>
            <a:off x="4951897" y="30379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8" name="Google Shape;438;p62"/>
          <p:cNvSpPr txBox="1"/>
          <p:nvPr>
            <p:ph idx="4" type="subTitle"/>
          </p:nvPr>
        </p:nvSpPr>
        <p:spPr>
          <a:xfrm>
            <a:off x="1686500" y="30379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6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6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64"/>
          <p:cNvSpPr txBox="1"/>
          <p:nvPr>
            <p:ph idx="1" type="body"/>
          </p:nvPr>
        </p:nvSpPr>
        <p:spPr>
          <a:xfrm>
            <a:off x="956825" y="1888850"/>
            <a:ext cx="41178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7" name="Google Shape;447;p64"/>
          <p:cNvSpPr txBox="1"/>
          <p:nvPr>
            <p:ph type="title"/>
          </p:nvPr>
        </p:nvSpPr>
        <p:spPr>
          <a:xfrm>
            <a:off x="956825" y="1127938"/>
            <a:ext cx="41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6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5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6"/>
          <p:cNvSpPr/>
          <p:nvPr/>
        </p:nvSpPr>
        <p:spPr>
          <a:xfrm>
            <a:off x="1284525" y="814950"/>
            <a:ext cx="6574800" cy="35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66"/>
          <p:cNvSpPr/>
          <p:nvPr/>
        </p:nvSpPr>
        <p:spPr>
          <a:xfrm>
            <a:off x="1386171" y="896518"/>
            <a:ext cx="6371400" cy="335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66"/>
          <p:cNvSpPr txBox="1"/>
          <p:nvPr>
            <p:ph type="title"/>
          </p:nvPr>
        </p:nvSpPr>
        <p:spPr>
          <a:xfrm>
            <a:off x="2184400" y="1530025"/>
            <a:ext cx="4087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6" name="Google Shape;456;p66"/>
          <p:cNvSpPr txBox="1"/>
          <p:nvPr>
            <p:ph idx="1" type="subTitle"/>
          </p:nvPr>
        </p:nvSpPr>
        <p:spPr>
          <a:xfrm>
            <a:off x="2184448" y="2339375"/>
            <a:ext cx="40878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7"/>
          <p:cNvSpPr txBox="1"/>
          <p:nvPr>
            <p:ph type="title"/>
          </p:nvPr>
        </p:nvSpPr>
        <p:spPr>
          <a:xfrm>
            <a:off x="1077565" y="3544257"/>
            <a:ext cx="69888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8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68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8"/>
          <p:cNvSpPr txBox="1"/>
          <p:nvPr>
            <p:ph hasCustomPrompt="1" type="title"/>
          </p:nvPr>
        </p:nvSpPr>
        <p:spPr>
          <a:xfrm>
            <a:off x="2446350" y="1881950"/>
            <a:ext cx="4251300" cy="9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3" name="Google Shape;463;p68"/>
          <p:cNvSpPr txBox="1"/>
          <p:nvPr>
            <p:ph idx="1" type="subTitle"/>
          </p:nvPr>
        </p:nvSpPr>
        <p:spPr>
          <a:xfrm>
            <a:off x="2446350" y="2885647"/>
            <a:ext cx="42513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7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69" name="Google Shape;469;p70"/>
          <p:cNvSpPr txBox="1"/>
          <p:nvPr>
            <p:ph idx="2" type="title"/>
          </p:nvPr>
        </p:nvSpPr>
        <p:spPr>
          <a:xfrm>
            <a:off x="1858127" y="1682850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0" name="Google Shape;470;p70"/>
          <p:cNvSpPr txBox="1"/>
          <p:nvPr>
            <p:ph idx="1" type="subTitle"/>
          </p:nvPr>
        </p:nvSpPr>
        <p:spPr>
          <a:xfrm>
            <a:off x="1858127" y="2193175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70"/>
          <p:cNvSpPr txBox="1"/>
          <p:nvPr>
            <p:ph idx="3" type="title"/>
          </p:nvPr>
        </p:nvSpPr>
        <p:spPr>
          <a:xfrm>
            <a:off x="6136125" y="1682850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2" name="Google Shape;472;p70"/>
          <p:cNvSpPr txBox="1"/>
          <p:nvPr>
            <p:ph idx="4" type="subTitle"/>
          </p:nvPr>
        </p:nvSpPr>
        <p:spPr>
          <a:xfrm>
            <a:off x="6136127" y="2193175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70"/>
          <p:cNvSpPr txBox="1"/>
          <p:nvPr>
            <p:ph idx="5" type="title"/>
          </p:nvPr>
        </p:nvSpPr>
        <p:spPr>
          <a:xfrm>
            <a:off x="1858127" y="3221825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4" name="Google Shape;474;p70"/>
          <p:cNvSpPr txBox="1"/>
          <p:nvPr>
            <p:ph idx="6" type="subTitle"/>
          </p:nvPr>
        </p:nvSpPr>
        <p:spPr>
          <a:xfrm>
            <a:off x="1858127" y="3732149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70"/>
          <p:cNvSpPr txBox="1"/>
          <p:nvPr>
            <p:ph idx="7" type="title"/>
          </p:nvPr>
        </p:nvSpPr>
        <p:spPr>
          <a:xfrm>
            <a:off x="6136125" y="3221825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6" name="Google Shape;476;p70"/>
          <p:cNvSpPr txBox="1"/>
          <p:nvPr>
            <p:ph idx="8" type="subTitle"/>
          </p:nvPr>
        </p:nvSpPr>
        <p:spPr>
          <a:xfrm>
            <a:off x="6136127" y="3732147"/>
            <a:ext cx="209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70"/>
          <p:cNvSpPr txBox="1"/>
          <p:nvPr>
            <p:ph hasCustomPrompt="1" idx="9" type="title"/>
          </p:nvPr>
        </p:nvSpPr>
        <p:spPr>
          <a:xfrm>
            <a:off x="1095852" y="18954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8" name="Google Shape;478;p70"/>
          <p:cNvSpPr txBox="1"/>
          <p:nvPr>
            <p:ph hasCustomPrompt="1" idx="13" type="title"/>
          </p:nvPr>
        </p:nvSpPr>
        <p:spPr>
          <a:xfrm>
            <a:off x="1095852" y="34100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9" name="Google Shape;479;p70"/>
          <p:cNvSpPr txBox="1"/>
          <p:nvPr>
            <p:ph hasCustomPrompt="1" idx="14" type="title"/>
          </p:nvPr>
        </p:nvSpPr>
        <p:spPr>
          <a:xfrm>
            <a:off x="5373827" y="18954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0" name="Google Shape;480;p70"/>
          <p:cNvSpPr txBox="1"/>
          <p:nvPr>
            <p:ph hasCustomPrompt="1" idx="15" type="title"/>
          </p:nvPr>
        </p:nvSpPr>
        <p:spPr>
          <a:xfrm>
            <a:off x="5373827" y="34100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_1_1_1_1_1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7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7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86" name="Google Shape;486;p71"/>
          <p:cNvSpPr txBox="1"/>
          <p:nvPr>
            <p:ph idx="2" type="title"/>
          </p:nvPr>
        </p:nvSpPr>
        <p:spPr>
          <a:xfrm>
            <a:off x="1176714" y="2138288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7" name="Google Shape;487;p71"/>
          <p:cNvSpPr txBox="1"/>
          <p:nvPr>
            <p:ph idx="1" type="subTitle"/>
          </p:nvPr>
        </p:nvSpPr>
        <p:spPr>
          <a:xfrm>
            <a:off x="1176564" y="2648613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71"/>
          <p:cNvSpPr txBox="1"/>
          <p:nvPr>
            <p:ph idx="3" type="title"/>
          </p:nvPr>
        </p:nvSpPr>
        <p:spPr>
          <a:xfrm>
            <a:off x="5379638" y="2138288"/>
            <a:ext cx="25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9" name="Google Shape;489;p71"/>
          <p:cNvSpPr txBox="1"/>
          <p:nvPr>
            <p:ph idx="4" type="subTitle"/>
          </p:nvPr>
        </p:nvSpPr>
        <p:spPr>
          <a:xfrm>
            <a:off x="5379638" y="2648613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71"/>
          <p:cNvSpPr txBox="1"/>
          <p:nvPr>
            <p:ph idx="5" type="title"/>
          </p:nvPr>
        </p:nvSpPr>
        <p:spPr>
          <a:xfrm>
            <a:off x="3278252" y="3514500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91" name="Google Shape;491;p71"/>
          <p:cNvSpPr txBox="1"/>
          <p:nvPr>
            <p:ph idx="6" type="subTitle"/>
          </p:nvPr>
        </p:nvSpPr>
        <p:spPr>
          <a:xfrm>
            <a:off x="3278102" y="4024824"/>
            <a:ext cx="258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71">
            <a:hlinkClick action="ppaction://hlinksldjump" r:id="rId3"/>
          </p:cNvPr>
          <p:cNvSpPr txBox="1"/>
          <p:nvPr>
            <p:ph hasCustomPrompt="1" idx="7" type="title"/>
          </p:nvPr>
        </p:nvSpPr>
        <p:spPr>
          <a:xfrm>
            <a:off x="2105975" y="1387120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71"/>
          <p:cNvSpPr txBox="1"/>
          <p:nvPr>
            <p:ph hasCustomPrompt="1" idx="8" type="title"/>
          </p:nvPr>
        </p:nvSpPr>
        <p:spPr>
          <a:xfrm>
            <a:off x="4207502" y="2771140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4" name="Google Shape;494;p71"/>
          <p:cNvSpPr txBox="1"/>
          <p:nvPr>
            <p:ph hasCustomPrompt="1" idx="9" type="title"/>
          </p:nvPr>
        </p:nvSpPr>
        <p:spPr>
          <a:xfrm>
            <a:off x="6309038" y="1390227"/>
            <a:ext cx="7290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13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7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72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72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72"/>
          <p:cNvSpPr txBox="1"/>
          <p:nvPr>
            <p:ph type="title"/>
          </p:nvPr>
        </p:nvSpPr>
        <p:spPr>
          <a:xfrm>
            <a:off x="1901250" y="2222313"/>
            <a:ext cx="5341500" cy="6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3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73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73"/>
          <p:cNvSpPr txBox="1"/>
          <p:nvPr>
            <p:ph type="title"/>
          </p:nvPr>
        </p:nvSpPr>
        <p:spPr>
          <a:xfrm>
            <a:off x="2512200" y="1328550"/>
            <a:ext cx="411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4" name="Google Shape;504;p73"/>
          <p:cNvSpPr txBox="1"/>
          <p:nvPr>
            <p:ph idx="1" type="subTitle"/>
          </p:nvPr>
        </p:nvSpPr>
        <p:spPr>
          <a:xfrm>
            <a:off x="2512200" y="2556750"/>
            <a:ext cx="4119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4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74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74"/>
          <p:cNvSpPr txBox="1"/>
          <p:nvPr>
            <p:ph type="title"/>
          </p:nvPr>
        </p:nvSpPr>
        <p:spPr>
          <a:xfrm>
            <a:off x="2987550" y="2989713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9" name="Google Shape;509;p74"/>
          <p:cNvSpPr txBox="1"/>
          <p:nvPr>
            <p:ph idx="1" type="subTitle"/>
          </p:nvPr>
        </p:nvSpPr>
        <p:spPr>
          <a:xfrm>
            <a:off x="2355375" y="1511325"/>
            <a:ext cx="49923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BLANK_1_1_1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5"/>
          <p:cNvPicPr preferRelativeResize="0"/>
          <p:nvPr/>
        </p:nvPicPr>
        <p:blipFill rotWithShape="1">
          <a:blip r:embed="rId2">
            <a:alphaModFix amt="6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5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75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75"/>
          <p:cNvSpPr txBox="1"/>
          <p:nvPr>
            <p:ph type="title"/>
          </p:nvPr>
        </p:nvSpPr>
        <p:spPr>
          <a:xfrm>
            <a:off x="2582100" y="2948525"/>
            <a:ext cx="39798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15" name="Google Shape;515;p75"/>
          <p:cNvSpPr txBox="1"/>
          <p:nvPr>
            <p:ph idx="1" type="subTitle"/>
          </p:nvPr>
        </p:nvSpPr>
        <p:spPr>
          <a:xfrm>
            <a:off x="2075850" y="1663075"/>
            <a:ext cx="4992300" cy="10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7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76"/>
          <p:cNvSpPr txBox="1"/>
          <p:nvPr>
            <p:ph type="title"/>
          </p:nvPr>
        </p:nvSpPr>
        <p:spPr>
          <a:xfrm>
            <a:off x="3754800" y="1254038"/>
            <a:ext cx="4438500" cy="14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20" name="Google Shape;520;p76"/>
          <p:cNvSpPr txBox="1"/>
          <p:nvPr>
            <p:ph idx="1" type="subTitle"/>
          </p:nvPr>
        </p:nvSpPr>
        <p:spPr>
          <a:xfrm>
            <a:off x="3754800" y="2884763"/>
            <a:ext cx="38520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7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77"/>
          <p:cNvSpPr txBox="1"/>
          <p:nvPr>
            <p:ph type="title"/>
          </p:nvPr>
        </p:nvSpPr>
        <p:spPr>
          <a:xfrm>
            <a:off x="5026775" y="1770938"/>
            <a:ext cx="32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25" name="Google Shape;525;p77"/>
          <p:cNvSpPr txBox="1"/>
          <p:nvPr>
            <p:ph idx="1" type="subTitle"/>
          </p:nvPr>
        </p:nvSpPr>
        <p:spPr>
          <a:xfrm>
            <a:off x="5026775" y="2550863"/>
            <a:ext cx="32358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7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7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78"/>
          <p:cNvSpPr txBox="1"/>
          <p:nvPr>
            <p:ph type="title"/>
          </p:nvPr>
        </p:nvSpPr>
        <p:spPr>
          <a:xfrm>
            <a:off x="722376" y="539496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1" name="Google Shape;531;p78"/>
          <p:cNvSpPr txBox="1"/>
          <p:nvPr>
            <p:ph idx="1" type="subTitle"/>
          </p:nvPr>
        </p:nvSpPr>
        <p:spPr>
          <a:xfrm>
            <a:off x="713100" y="1291175"/>
            <a:ext cx="77085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4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7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7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79"/>
          <p:cNvSpPr txBox="1"/>
          <p:nvPr>
            <p:ph type="title"/>
          </p:nvPr>
        </p:nvSpPr>
        <p:spPr>
          <a:xfrm>
            <a:off x="1705350" y="3216325"/>
            <a:ext cx="57333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7" name="Google Shape;537;p79"/>
          <p:cNvSpPr txBox="1"/>
          <p:nvPr>
            <p:ph idx="1" type="subTitle"/>
          </p:nvPr>
        </p:nvSpPr>
        <p:spPr>
          <a:xfrm>
            <a:off x="1704900" y="3912450"/>
            <a:ext cx="57342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2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8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8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8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80"/>
          <p:cNvSpPr txBox="1"/>
          <p:nvPr>
            <p:ph type="title"/>
          </p:nvPr>
        </p:nvSpPr>
        <p:spPr>
          <a:xfrm>
            <a:off x="1685013" y="1770938"/>
            <a:ext cx="371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3" name="Google Shape;543;p80"/>
          <p:cNvSpPr txBox="1"/>
          <p:nvPr>
            <p:ph idx="1" type="subTitle"/>
          </p:nvPr>
        </p:nvSpPr>
        <p:spPr>
          <a:xfrm>
            <a:off x="1685013" y="2550863"/>
            <a:ext cx="37173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4_2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1"/>
          <p:cNvSpPr/>
          <p:nvPr/>
        </p:nvSpPr>
        <p:spPr>
          <a:xfrm>
            <a:off x="1284525" y="814950"/>
            <a:ext cx="6574800" cy="35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81"/>
          <p:cNvSpPr/>
          <p:nvPr/>
        </p:nvSpPr>
        <p:spPr>
          <a:xfrm>
            <a:off x="1386171" y="896518"/>
            <a:ext cx="6371400" cy="335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81"/>
          <p:cNvSpPr txBox="1"/>
          <p:nvPr>
            <p:ph type="title"/>
          </p:nvPr>
        </p:nvSpPr>
        <p:spPr>
          <a:xfrm>
            <a:off x="3067200" y="1644650"/>
            <a:ext cx="30096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9" name="Google Shape;549;p81"/>
          <p:cNvSpPr txBox="1"/>
          <p:nvPr>
            <p:ph idx="1" type="subTitle"/>
          </p:nvPr>
        </p:nvSpPr>
        <p:spPr>
          <a:xfrm>
            <a:off x="2646000" y="2463413"/>
            <a:ext cx="38520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284525" y="814950"/>
            <a:ext cx="6574800" cy="35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1386171" y="896518"/>
            <a:ext cx="6371400" cy="335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184400" y="1530025"/>
            <a:ext cx="4087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184448" y="2339375"/>
            <a:ext cx="40878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_2_1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8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8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82"/>
          <p:cNvSpPr txBox="1"/>
          <p:nvPr>
            <p:ph type="title"/>
          </p:nvPr>
        </p:nvSpPr>
        <p:spPr>
          <a:xfrm>
            <a:off x="4255550" y="1632750"/>
            <a:ext cx="32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55" name="Google Shape;555;p82"/>
          <p:cNvSpPr txBox="1"/>
          <p:nvPr>
            <p:ph idx="1" type="subTitle"/>
          </p:nvPr>
        </p:nvSpPr>
        <p:spPr>
          <a:xfrm>
            <a:off x="4255550" y="2412675"/>
            <a:ext cx="32358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4_1_2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8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8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8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83"/>
          <p:cNvSpPr txBox="1"/>
          <p:nvPr>
            <p:ph type="title"/>
          </p:nvPr>
        </p:nvSpPr>
        <p:spPr>
          <a:xfrm>
            <a:off x="722376" y="539496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1" name="Google Shape;561;p83"/>
          <p:cNvSpPr txBox="1"/>
          <p:nvPr>
            <p:ph idx="1" type="subTitle"/>
          </p:nvPr>
        </p:nvSpPr>
        <p:spPr>
          <a:xfrm>
            <a:off x="713100" y="1291175"/>
            <a:ext cx="77085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_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 txBox="1"/>
          <p:nvPr>
            <p:ph type="title"/>
          </p:nvPr>
        </p:nvSpPr>
        <p:spPr>
          <a:xfrm>
            <a:off x="1045050" y="880050"/>
            <a:ext cx="3528600" cy="19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_1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8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8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8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85"/>
          <p:cNvSpPr txBox="1"/>
          <p:nvPr>
            <p:ph idx="1" type="subTitle"/>
          </p:nvPr>
        </p:nvSpPr>
        <p:spPr>
          <a:xfrm>
            <a:off x="720075" y="1319400"/>
            <a:ext cx="3851700" cy="31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569" name="Google Shape;569;p85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70" name="Google Shape;570;p85"/>
          <p:cNvSpPr txBox="1"/>
          <p:nvPr>
            <p:ph idx="2" type="subTitle"/>
          </p:nvPr>
        </p:nvSpPr>
        <p:spPr>
          <a:xfrm>
            <a:off x="4572000" y="1319400"/>
            <a:ext cx="3851700" cy="31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6_6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8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86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76" name="Google Shape;576;p86"/>
          <p:cNvSpPr txBox="1"/>
          <p:nvPr>
            <p:ph idx="2" type="title"/>
          </p:nvPr>
        </p:nvSpPr>
        <p:spPr>
          <a:xfrm>
            <a:off x="1187602" y="1384750"/>
            <a:ext cx="322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7" name="Google Shape;577;p86"/>
          <p:cNvSpPr txBox="1"/>
          <p:nvPr>
            <p:ph idx="1" type="subTitle"/>
          </p:nvPr>
        </p:nvSpPr>
        <p:spPr>
          <a:xfrm>
            <a:off x="1187602" y="1912450"/>
            <a:ext cx="32277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86"/>
          <p:cNvSpPr txBox="1"/>
          <p:nvPr>
            <p:ph idx="3" type="title"/>
          </p:nvPr>
        </p:nvSpPr>
        <p:spPr>
          <a:xfrm>
            <a:off x="1187602" y="2989200"/>
            <a:ext cx="322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9" name="Google Shape;579;p86"/>
          <p:cNvSpPr txBox="1"/>
          <p:nvPr>
            <p:ph idx="4" type="subTitle"/>
          </p:nvPr>
        </p:nvSpPr>
        <p:spPr>
          <a:xfrm>
            <a:off x="1187613" y="3516900"/>
            <a:ext cx="32322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8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87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84" name="Google Shape;584;p87"/>
          <p:cNvSpPr txBox="1"/>
          <p:nvPr>
            <p:ph idx="2" type="title"/>
          </p:nvPr>
        </p:nvSpPr>
        <p:spPr>
          <a:xfrm>
            <a:off x="937700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5" name="Google Shape;585;p87"/>
          <p:cNvSpPr txBox="1"/>
          <p:nvPr>
            <p:ph idx="1" type="subTitle"/>
          </p:nvPr>
        </p:nvSpPr>
        <p:spPr>
          <a:xfrm>
            <a:off x="937700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87"/>
          <p:cNvSpPr txBox="1"/>
          <p:nvPr>
            <p:ph idx="3" type="title"/>
          </p:nvPr>
        </p:nvSpPr>
        <p:spPr>
          <a:xfrm>
            <a:off x="3484419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7" name="Google Shape;587;p87"/>
          <p:cNvSpPr txBox="1"/>
          <p:nvPr>
            <p:ph idx="4" type="subTitle"/>
          </p:nvPr>
        </p:nvSpPr>
        <p:spPr>
          <a:xfrm>
            <a:off x="3484421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87"/>
          <p:cNvSpPr txBox="1"/>
          <p:nvPr>
            <p:ph idx="5" type="title"/>
          </p:nvPr>
        </p:nvSpPr>
        <p:spPr>
          <a:xfrm>
            <a:off x="6031146" y="2626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9" name="Google Shape;589;p87"/>
          <p:cNvSpPr txBox="1"/>
          <p:nvPr>
            <p:ph idx="6" type="subTitle"/>
          </p:nvPr>
        </p:nvSpPr>
        <p:spPr>
          <a:xfrm>
            <a:off x="6031149" y="30379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8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88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4" name="Google Shape;594;p88"/>
          <p:cNvSpPr txBox="1"/>
          <p:nvPr>
            <p:ph idx="2" type="title"/>
          </p:nvPr>
        </p:nvSpPr>
        <p:spPr>
          <a:xfrm>
            <a:off x="498375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5" name="Google Shape;595;p88"/>
          <p:cNvSpPr txBox="1"/>
          <p:nvPr>
            <p:ph idx="1" type="subTitle"/>
          </p:nvPr>
        </p:nvSpPr>
        <p:spPr>
          <a:xfrm>
            <a:off x="796275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88"/>
          <p:cNvSpPr txBox="1"/>
          <p:nvPr>
            <p:ph idx="3" type="title"/>
          </p:nvPr>
        </p:nvSpPr>
        <p:spPr>
          <a:xfrm>
            <a:off x="3186575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7" name="Google Shape;597;p88"/>
          <p:cNvSpPr txBox="1"/>
          <p:nvPr>
            <p:ph idx="4" type="subTitle"/>
          </p:nvPr>
        </p:nvSpPr>
        <p:spPr>
          <a:xfrm>
            <a:off x="3484475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88"/>
          <p:cNvSpPr txBox="1"/>
          <p:nvPr>
            <p:ph idx="5" type="title"/>
          </p:nvPr>
        </p:nvSpPr>
        <p:spPr>
          <a:xfrm>
            <a:off x="5874676" y="2855150"/>
            <a:ext cx="277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9" name="Google Shape;599;p88"/>
          <p:cNvSpPr txBox="1"/>
          <p:nvPr>
            <p:ph idx="6" type="subTitle"/>
          </p:nvPr>
        </p:nvSpPr>
        <p:spPr>
          <a:xfrm>
            <a:off x="6172576" y="3342775"/>
            <a:ext cx="21753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88"/>
          <p:cNvSpPr txBox="1"/>
          <p:nvPr>
            <p:ph hasCustomPrompt="1" idx="7" type="title"/>
          </p:nvPr>
        </p:nvSpPr>
        <p:spPr>
          <a:xfrm>
            <a:off x="15194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1" name="Google Shape;601;p88"/>
          <p:cNvSpPr txBox="1"/>
          <p:nvPr>
            <p:ph hasCustomPrompt="1" idx="8" type="title"/>
          </p:nvPr>
        </p:nvSpPr>
        <p:spPr>
          <a:xfrm>
            <a:off x="42076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2" name="Google Shape;602;p88"/>
          <p:cNvSpPr txBox="1"/>
          <p:nvPr>
            <p:ph hasCustomPrompt="1" idx="9" type="title"/>
          </p:nvPr>
        </p:nvSpPr>
        <p:spPr>
          <a:xfrm>
            <a:off x="6895825" y="2277200"/>
            <a:ext cx="729000" cy="3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8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89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07" name="Google Shape;607;p89"/>
          <p:cNvSpPr txBox="1"/>
          <p:nvPr>
            <p:ph idx="2" type="title"/>
          </p:nvPr>
        </p:nvSpPr>
        <p:spPr>
          <a:xfrm>
            <a:off x="937700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08" name="Google Shape;608;p89"/>
          <p:cNvSpPr txBox="1"/>
          <p:nvPr>
            <p:ph idx="1" type="subTitle"/>
          </p:nvPr>
        </p:nvSpPr>
        <p:spPr>
          <a:xfrm>
            <a:off x="1031200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89"/>
          <p:cNvSpPr txBox="1"/>
          <p:nvPr>
            <p:ph idx="3" type="title"/>
          </p:nvPr>
        </p:nvSpPr>
        <p:spPr>
          <a:xfrm>
            <a:off x="3484419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0" name="Google Shape;610;p89"/>
          <p:cNvSpPr txBox="1"/>
          <p:nvPr>
            <p:ph idx="4" type="subTitle"/>
          </p:nvPr>
        </p:nvSpPr>
        <p:spPr>
          <a:xfrm>
            <a:off x="3577825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89"/>
          <p:cNvSpPr txBox="1"/>
          <p:nvPr>
            <p:ph idx="5" type="title"/>
          </p:nvPr>
        </p:nvSpPr>
        <p:spPr>
          <a:xfrm>
            <a:off x="6031146" y="141432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2" name="Google Shape;612;p89"/>
          <p:cNvSpPr txBox="1"/>
          <p:nvPr>
            <p:ph idx="6" type="subTitle"/>
          </p:nvPr>
        </p:nvSpPr>
        <p:spPr>
          <a:xfrm>
            <a:off x="6124600" y="3719425"/>
            <a:ext cx="19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6_3_1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9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9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9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90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18" name="Google Shape;618;p90"/>
          <p:cNvSpPr txBox="1"/>
          <p:nvPr>
            <p:ph idx="2" type="title"/>
          </p:nvPr>
        </p:nvSpPr>
        <p:spPr>
          <a:xfrm>
            <a:off x="2463588" y="1281075"/>
            <a:ext cx="2314800" cy="48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9" name="Google Shape;619;p90"/>
          <p:cNvSpPr txBox="1"/>
          <p:nvPr>
            <p:ph idx="1" type="subTitle"/>
          </p:nvPr>
        </p:nvSpPr>
        <p:spPr>
          <a:xfrm>
            <a:off x="2463600" y="1763175"/>
            <a:ext cx="5335800" cy="502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90"/>
          <p:cNvSpPr txBox="1"/>
          <p:nvPr>
            <p:ph idx="3" type="title"/>
          </p:nvPr>
        </p:nvSpPr>
        <p:spPr>
          <a:xfrm>
            <a:off x="2463675" y="3510486"/>
            <a:ext cx="2313300" cy="484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1" name="Google Shape;621;p90"/>
          <p:cNvSpPr txBox="1"/>
          <p:nvPr>
            <p:ph idx="4" type="subTitle"/>
          </p:nvPr>
        </p:nvSpPr>
        <p:spPr>
          <a:xfrm>
            <a:off x="2463825" y="3994983"/>
            <a:ext cx="5335500" cy="502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90"/>
          <p:cNvSpPr txBox="1"/>
          <p:nvPr>
            <p:ph idx="5" type="title"/>
          </p:nvPr>
        </p:nvSpPr>
        <p:spPr>
          <a:xfrm>
            <a:off x="2464337" y="2396137"/>
            <a:ext cx="23133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3" name="Google Shape;623;p90"/>
          <p:cNvSpPr txBox="1"/>
          <p:nvPr>
            <p:ph idx="6" type="subTitle"/>
          </p:nvPr>
        </p:nvSpPr>
        <p:spPr>
          <a:xfrm>
            <a:off x="2463588" y="2880630"/>
            <a:ext cx="5335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9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91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28" name="Google Shape;628;p91"/>
          <p:cNvSpPr txBox="1"/>
          <p:nvPr>
            <p:ph idx="2" type="title"/>
          </p:nvPr>
        </p:nvSpPr>
        <p:spPr>
          <a:xfrm>
            <a:off x="937700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9" name="Google Shape;629;p91"/>
          <p:cNvSpPr txBox="1"/>
          <p:nvPr>
            <p:ph idx="1" type="subTitle"/>
          </p:nvPr>
        </p:nvSpPr>
        <p:spPr>
          <a:xfrm>
            <a:off x="937700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91"/>
          <p:cNvSpPr txBox="1"/>
          <p:nvPr>
            <p:ph idx="3" type="title"/>
          </p:nvPr>
        </p:nvSpPr>
        <p:spPr>
          <a:xfrm>
            <a:off x="3484419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1" name="Google Shape;631;p91"/>
          <p:cNvSpPr txBox="1"/>
          <p:nvPr>
            <p:ph idx="4" type="subTitle"/>
          </p:nvPr>
        </p:nvSpPr>
        <p:spPr>
          <a:xfrm>
            <a:off x="3484422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91"/>
          <p:cNvSpPr txBox="1"/>
          <p:nvPr>
            <p:ph idx="5" type="title"/>
          </p:nvPr>
        </p:nvSpPr>
        <p:spPr>
          <a:xfrm>
            <a:off x="6031146" y="31871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3" name="Google Shape;633;p91"/>
          <p:cNvSpPr txBox="1"/>
          <p:nvPr>
            <p:ph idx="6" type="subTitle"/>
          </p:nvPr>
        </p:nvSpPr>
        <p:spPr>
          <a:xfrm>
            <a:off x="6031150" y="35986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91"/>
          <p:cNvSpPr txBox="1"/>
          <p:nvPr>
            <p:ph hasCustomPrompt="1" idx="7" type="title"/>
          </p:nvPr>
        </p:nvSpPr>
        <p:spPr>
          <a:xfrm>
            <a:off x="1502000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35" name="Google Shape;635;p91"/>
          <p:cNvSpPr txBox="1"/>
          <p:nvPr>
            <p:ph hasCustomPrompt="1" idx="8" type="title"/>
          </p:nvPr>
        </p:nvSpPr>
        <p:spPr>
          <a:xfrm>
            <a:off x="4046975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36" name="Google Shape;636;p91"/>
          <p:cNvSpPr txBox="1"/>
          <p:nvPr>
            <p:ph hasCustomPrompt="1" idx="9" type="title"/>
          </p:nvPr>
        </p:nvSpPr>
        <p:spPr>
          <a:xfrm>
            <a:off x="6591950" y="213880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1077565" y="3544257"/>
            <a:ext cx="69888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6_1_1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9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9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9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92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2" name="Google Shape;642;p92"/>
          <p:cNvSpPr txBox="1"/>
          <p:nvPr>
            <p:ph idx="2" type="title"/>
          </p:nvPr>
        </p:nvSpPr>
        <p:spPr>
          <a:xfrm>
            <a:off x="2312869" y="1555888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43" name="Google Shape;643;p92"/>
          <p:cNvSpPr txBox="1"/>
          <p:nvPr>
            <p:ph idx="1" type="subTitle"/>
          </p:nvPr>
        </p:nvSpPr>
        <p:spPr>
          <a:xfrm>
            <a:off x="2312869" y="2083588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92"/>
          <p:cNvSpPr txBox="1"/>
          <p:nvPr>
            <p:ph idx="3" type="title"/>
          </p:nvPr>
        </p:nvSpPr>
        <p:spPr>
          <a:xfrm>
            <a:off x="2312882" y="31276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45" name="Google Shape;645;p92"/>
          <p:cNvSpPr txBox="1"/>
          <p:nvPr>
            <p:ph idx="4" type="subTitle"/>
          </p:nvPr>
        </p:nvSpPr>
        <p:spPr>
          <a:xfrm>
            <a:off x="2312882" y="3655300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92"/>
          <p:cNvSpPr txBox="1"/>
          <p:nvPr>
            <p:ph idx="5" type="title"/>
          </p:nvPr>
        </p:nvSpPr>
        <p:spPr>
          <a:xfrm>
            <a:off x="6138596" y="3126273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47" name="Google Shape;647;p92"/>
          <p:cNvSpPr txBox="1"/>
          <p:nvPr>
            <p:ph idx="6" type="subTitle"/>
          </p:nvPr>
        </p:nvSpPr>
        <p:spPr>
          <a:xfrm>
            <a:off x="6138600" y="3656625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92"/>
          <p:cNvSpPr txBox="1"/>
          <p:nvPr>
            <p:ph hasCustomPrompt="1" idx="7" type="title"/>
          </p:nvPr>
        </p:nvSpPr>
        <p:spPr>
          <a:xfrm>
            <a:off x="1008450" y="1929429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49" name="Google Shape;649;p92"/>
          <p:cNvSpPr txBox="1"/>
          <p:nvPr>
            <p:ph hasCustomPrompt="1" idx="8" type="title"/>
          </p:nvPr>
        </p:nvSpPr>
        <p:spPr>
          <a:xfrm>
            <a:off x="1008450" y="3497654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50" name="Google Shape;650;p92"/>
          <p:cNvSpPr txBox="1"/>
          <p:nvPr>
            <p:ph hasCustomPrompt="1" idx="9" type="title"/>
          </p:nvPr>
        </p:nvSpPr>
        <p:spPr>
          <a:xfrm>
            <a:off x="4834038" y="3497650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51" name="Google Shape;651;p92"/>
          <p:cNvSpPr txBox="1"/>
          <p:nvPr>
            <p:ph idx="13" type="title"/>
          </p:nvPr>
        </p:nvSpPr>
        <p:spPr>
          <a:xfrm>
            <a:off x="6138594" y="1556138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2" name="Google Shape;652;p92"/>
          <p:cNvSpPr txBox="1"/>
          <p:nvPr>
            <p:ph idx="14" type="subTitle"/>
          </p:nvPr>
        </p:nvSpPr>
        <p:spPr>
          <a:xfrm>
            <a:off x="6138597" y="2084238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92"/>
          <p:cNvSpPr txBox="1"/>
          <p:nvPr>
            <p:ph hasCustomPrompt="1" idx="15" type="title"/>
          </p:nvPr>
        </p:nvSpPr>
        <p:spPr>
          <a:xfrm>
            <a:off x="4835308" y="1925941"/>
            <a:ext cx="10467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9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9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58" name="Google Shape;658;p93"/>
          <p:cNvSpPr txBox="1"/>
          <p:nvPr>
            <p:ph idx="2" type="title"/>
          </p:nvPr>
        </p:nvSpPr>
        <p:spPr>
          <a:xfrm>
            <a:off x="2287850" y="1752562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9" name="Google Shape;659;p93"/>
          <p:cNvSpPr txBox="1"/>
          <p:nvPr>
            <p:ph idx="1" type="subTitle"/>
          </p:nvPr>
        </p:nvSpPr>
        <p:spPr>
          <a:xfrm>
            <a:off x="2287850" y="2163987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93"/>
          <p:cNvSpPr txBox="1"/>
          <p:nvPr>
            <p:ph idx="3" type="title"/>
          </p:nvPr>
        </p:nvSpPr>
        <p:spPr>
          <a:xfrm>
            <a:off x="4603958" y="1752562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61" name="Google Shape;661;p93"/>
          <p:cNvSpPr txBox="1"/>
          <p:nvPr>
            <p:ph idx="4" type="subTitle"/>
          </p:nvPr>
        </p:nvSpPr>
        <p:spPr>
          <a:xfrm>
            <a:off x="4603954" y="2163987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93"/>
          <p:cNvSpPr txBox="1"/>
          <p:nvPr>
            <p:ph idx="5" type="title"/>
          </p:nvPr>
        </p:nvSpPr>
        <p:spPr>
          <a:xfrm>
            <a:off x="2287850" y="3180986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63" name="Google Shape;663;p93"/>
          <p:cNvSpPr txBox="1"/>
          <p:nvPr>
            <p:ph idx="6" type="subTitle"/>
          </p:nvPr>
        </p:nvSpPr>
        <p:spPr>
          <a:xfrm>
            <a:off x="2287850" y="3592411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93"/>
          <p:cNvSpPr txBox="1"/>
          <p:nvPr>
            <p:ph idx="7" type="title"/>
          </p:nvPr>
        </p:nvSpPr>
        <p:spPr>
          <a:xfrm>
            <a:off x="4603958" y="3180986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65" name="Google Shape;665;p93"/>
          <p:cNvSpPr txBox="1"/>
          <p:nvPr>
            <p:ph idx="8" type="subTitle"/>
          </p:nvPr>
        </p:nvSpPr>
        <p:spPr>
          <a:xfrm>
            <a:off x="4603954" y="3592411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9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9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9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9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1" name="Google Shape;671;p94"/>
          <p:cNvSpPr txBox="1"/>
          <p:nvPr>
            <p:ph idx="2" type="title"/>
          </p:nvPr>
        </p:nvSpPr>
        <p:spPr>
          <a:xfrm>
            <a:off x="2289263" y="1513599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2" name="Google Shape;672;p94"/>
          <p:cNvSpPr txBox="1"/>
          <p:nvPr>
            <p:ph idx="1" type="subTitle"/>
          </p:nvPr>
        </p:nvSpPr>
        <p:spPr>
          <a:xfrm>
            <a:off x="2289263" y="2040599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94"/>
          <p:cNvSpPr txBox="1"/>
          <p:nvPr>
            <p:ph idx="3" type="title"/>
          </p:nvPr>
        </p:nvSpPr>
        <p:spPr>
          <a:xfrm>
            <a:off x="4663077" y="1516242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4" name="Google Shape;674;p94"/>
          <p:cNvSpPr txBox="1"/>
          <p:nvPr>
            <p:ph idx="4" type="subTitle"/>
          </p:nvPr>
        </p:nvSpPr>
        <p:spPr>
          <a:xfrm>
            <a:off x="4663073" y="2037450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94"/>
          <p:cNvSpPr txBox="1"/>
          <p:nvPr>
            <p:ph idx="5" type="title"/>
          </p:nvPr>
        </p:nvSpPr>
        <p:spPr>
          <a:xfrm>
            <a:off x="2302850" y="3135124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6" name="Google Shape;676;p94"/>
          <p:cNvSpPr txBox="1"/>
          <p:nvPr>
            <p:ph idx="6" type="subTitle"/>
          </p:nvPr>
        </p:nvSpPr>
        <p:spPr>
          <a:xfrm>
            <a:off x="2302850" y="3662124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94"/>
          <p:cNvSpPr txBox="1"/>
          <p:nvPr>
            <p:ph idx="7" type="title"/>
          </p:nvPr>
        </p:nvSpPr>
        <p:spPr>
          <a:xfrm>
            <a:off x="4677665" y="3133205"/>
            <a:ext cx="21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8" name="Google Shape;678;p94"/>
          <p:cNvSpPr txBox="1"/>
          <p:nvPr>
            <p:ph idx="8" type="subTitle"/>
          </p:nvPr>
        </p:nvSpPr>
        <p:spPr>
          <a:xfrm>
            <a:off x="4677661" y="3657600"/>
            <a:ext cx="2176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6_5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9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9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9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95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84" name="Google Shape;684;p95"/>
          <p:cNvSpPr txBox="1"/>
          <p:nvPr>
            <p:ph idx="2" type="title"/>
          </p:nvPr>
        </p:nvSpPr>
        <p:spPr>
          <a:xfrm>
            <a:off x="713106" y="2546925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5" name="Google Shape;685;p95"/>
          <p:cNvSpPr txBox="1"/>
          <p:nvPr>
            <p:ph idx="1" type="subTitle"/>
          </p:nvPr>
        </p:nvSpPr>
        <p:spPr>
          <a:xfrm>
            <a:off x="713106" y="3068450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95"/>
          <p:cNvSpPr txBox="1"/>
          <p:nvPr>
            <p:ph idx="3" type="title"/>
          </p:nvPr>
        </p:nvSpPr>
        <p:spPr>
          <a:xfrm>
            <a:off x="2711494" y="2544850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7" name="Google Shape;687;p95"/>
          <p:cNvSpPr txBox="1"/>
          <p:nvPr>
            <p:ph idx="4" type="subTitle"/>
          </p:nvPr>
        </p:nvSpPr>
        <p:spPr>
          <a:xfrm>
            <a:off x="2711494" y="3066375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95"/>
          <p:cNvSpPr txBox="1"/>
          <p:nvPr>
            <p:ph idx="5" type="title"/>
          </p:nvPr>
        </p:nvSpPr>
        <p:spPr>
          <a:xfrm>
            <a:off x="4713227" y="2544850"/>
            <a:ext cx="1719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9" name="Google Shape;689;p95"/>
          <p:cNvSpPr txBox="1"/>
          <p:nvPr>
            <p:ph idx="6" type="subTitle"/>
          </p:nvPr>
        </p:nvSpPr>
        <p:spPr>
          <a:xfrm>
            <a:off x="4713227" y="3066375"/>
            <a:ext cx="171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95"/>
          <p:cNvSpPr txBox="1"/>
          <p:nvPr>
            <p:ph idx="7" type="title"/>
          </p:nvPr>
        </p:nvSpPr>
        <p:spPr>
          <a:xfrm>
            <a:off x="6712197" y="2544853"/>
            <a:ext cx="1718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91" name="Google Shape;691;p95"/>
          <p:cNvSpPr txBox="1"/>
          <p:nvPr>
            <p:ph idx="8" type="subTitle"/>
          </p:nvPr>
        </p:nvSpPr>
        <p:spPr>
          <a:xfrm>
            <a:off x="6711897" y="3070315"/>
            <a:ext cx="1719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95"/>
          <p:cNvSpPr txBox="1"/>
          <p:nvPr>
            <p:ph hasCustomPrompt="1" idx="9" type="title"/>
          </p:nvPr>
        </p:nvSpPr>
        <p:spPr>
          <a:xfrm>
            <a:off x="713106" y="1847094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3" name="Google Shape;693;p95"/>
          <p:cNvSpPr txBox="1"/>
          <p:nvPr>
            <p:ph hasCustomPrompt="1" idx="13" type="title"/>
          </p:nvPr>
        </p:nvSpPr>
        <p:spPr>
          <a:xfrm>
            <a:off x="2711494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4" name="Google Shape;694;p95"/>
          <p:cNvSpPr txBox="1"/>
          <p:nvPr>
            <p:ph hasCustomPrompt="1" idx="14" type="title"/>
          </p:nvPr>
        </p:nvSpPr>
        <p:spPr>
          <a:xfrm>
            <a:off x="4713227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5" name="Google Shape;695;p95"/>
          <p:cNvSpPr txBox="1"/>
          <p:nvPr>
            <p:ph hasCustomPrompt="1" idx="15" type="title"/>
          </p:nvPr>
        </p:nvSpPr>
        <p:spPr>
          <a:xfrm>
            <a:off x="6711897" y="1847088"/>
            <a:ext cx="1719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6_4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9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9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9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96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1" name="Google Shape;701;p96"/>
          <p:cNvSpPr txBox="1"/>
          <p:nvPr>
            <p:ph idx="2" type="title"/>
          </p:nvPr>
        </p:nvSpPr>
        <p:spPr>
          <a:xfrm>
            <a:off x="1101325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2" name="Google Shape;702;p96"/>
          <p:cNvSpPr txBox="1"/>
          <p:nvPr>
            <p:ph idx="1" type="subTitle"/>
          </p:nvPr>
        </p:nvSpPr>
        <p:spPr>
          <a:xfrm>
            <a:off x="1101325" y="2167288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96"/>
          <p:cNvSpPr txBox="1"/>
          <p:nvPr>
            <p:ph idx="3" type="title"/>
          </p:nvPr>
        </p:nvSpPr>
        <p:spPr>
          <a:xfrm>
            <a:off x="3579000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4" name="Google Shape;704;p96"/>
          <p:cNvSpPr txBox="1"/>
          <p:nvPr>
            <p:ph idx="4" type="subTitle"/>
          </p:nvPr>
        </p:nvSpPr>
        <p:spPr>
          <a:xfrm>
            <a:off x="3579000" y="2167288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96"/>
          <p:cNvSpPr txBox="1"/>
          <p:nvPr>
            <p:ph idx="5" type="title"/>
          </p:nvPr>
        </p:nvSpPr>
        <p:spPr>
          <a:xfrm>
            <a:off x="2167975" y="3303407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6" name="Google Shape;706;p96"/>
          <p:cNvSpPr txBox="1"/>
          <p:nvPr>
            <p:ph idx="6" type="subTitle"/>
          </p:nvPr>
        </p:nvSpPr>
        <p:spPr>
          <a:xfrm>
            <a:off x="2167975" y="3836525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96"/>
          <p:cNvSpPr txBox="1"/>
          <p:nvPr>
            <p:ph idx="7" type="title"/>
          </p:nvPr>
        </p:nvSpPr>
        <p:spPr>
          <a:xfrm>
            <a:off x="6056877" y="1636776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8" name="Google Shape;708;p96"/>
          <p:cNvSpPr txBox="1"/>
          <p:nvPr>
            <p:ph idx="8" type="subTitle"/>
          </p:nvPr>
        </p:nvSpPr>
        <p:spPr>
          <a:xfrm>
            <a:off x="6056875" y="2167128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96"/>
          <p:cNvSpPr txBox="1"/>
          <p:nvPr>
            <p:ph idx="9" type="title"/>
          </p:nvPr>
        </p:nvSpPr>
        <p:spPr>
          <a:xfrm>
            <a:off x="4989927" y="3303407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10" name="Google Shape;710;p96"/>
          <p:cNvSpPr txBox="1"/>
          <p:nvPr>
            <p:ph idx="13" type="subTitle"/>
          </p:nvPr>
        </p:nvSpPr>
        <p:spPr>
          <a:xfrm>
            <a:off x="4990025" y="3836525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7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97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9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15" name="Google Shape;715;p97"/>
          <p:cNvSpPr txBox="1"/>
          <p:nvPr>
            <p:ph idx="2" type="title"/>
          </p:nvPr>
        </p:nvSpPr>
        <p:spPr>
          <a:xfrm>
            <a:off x="1101175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16" name="Google Shape;716;p97"/>
          <p:cNvSpPr txBox="1"/>
          <p:nvPr>
            <p:ph idx="1" type="subTitle"/>
          </p:nvPr>
        </p:nvSpPr>
        <p:spPr>
          <a:xfrm>
            <a:off x="1101175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97"/>
          <p:cNvSpPr txBox="1"/>
          <p:nvPr>
            <p:ph idx="3" type="title"/>
          </p:nvPr>
        </p:nvSpPr>
        <p:spPr>
          <a:xfrm>
            <a:off x="3578951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18" name="Google Shape;718;p97"/>
          <p:cNvSpPr txBox="1"/>
          <p:nvPr>
            <p:ph idx="4" type="subTitle"/>
          </p:nvPr>
        </p:nvSpPr>
        <p:spPr>
          <a:xfrm>
            <a:off x="3578973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97"/>
          <p:cNvSpPr txBox="1"/>
          <p:nvPr>
            <p:ph idx="5" type="title"/>
          </p:nvPr>
        </p:nvSpPr>
        <p:spPr>
          <a:xfrm>
            <a:off x="1101175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0" name="Google Shape;720;p97"/>
          <p:cNvSpPr txBox="1"/>
          <p:nvPr>
            <p:ph idx="6" type="subTitle"/>
          </p:nvPr>
        </p:nvSpPr>
        <p:spPr>
          <a:xfrm>
            <a:off x="1101175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97"/>
          <p:cNvSpPr txBox="1"/>
          <p:nvPr>
            <p:ph idx="7" type="title"/>
          </p:nvPr>
        </p:nvSpPr>
        <p:spPr>
          <a:xfrm>
            <a:off x="3578973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2" name="Google Shape;722;p97"/>
          <p:cNvSpPr txBox="1"/>
          <p:nvPr>
            <p:ph idx="8" type="subTitle"/>
          </p:nvPr>
        </p:nvSpPr>
        <p:spPr>
          <a:xfrm>
            <a:off x="3578973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97"/>
          <p:cNvSpPr txBox="1"/>
          <p:nvPr>
            <p:ph idx="9" type="title"/>
          </p:nvPr>
        </p:nvSpPr>
        <p:spPr>
          <a:xfrm>
            <a:off x="6056727" y="1757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4" name="Google Shape;724;p97"/>
          <p:cNvSpPr txBox="1"/>
          <p:nvPr>
            <p:ph idx="13" type="subTitle"/>
          </p:nvPr>
        </p:nvSpPr>
        <p:spPr>
          <a:xfrm>
            <a:off x="6056725" y="21686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97"/>
          <p:cNvSpPr txBox="1"/>
          <p:nvPr>
            <p:ph idx="14" type="title"/>
          </p:nvPr>
        </p:nvSpPr>
        <p:spPr>
          <a:xfrm>
            <a:off x="6056727" y="31906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6" name="Google Shape;726;p97"/>
          <p:cNvSpPr txBox="1"/>
          <p:nvPr>
            <p:ph idx="15" type="subTitle"/>
          </p:nvPr>
        </p:nvSpPr>
        <p:spPr>
          <a:xfrm>
            <a:off x="6056825" y="36020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9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98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98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98"/>
          <p:cNvSpPr txBox="1"/>
          <p:nvPr>
            <p:ph type="title"/>
          </p:nvPr>
        </p:nvSpPr>
        <p:spPr>
          <a:xfrm>
            <a:off x="1792550" y="2466250"/>
            <a:ext cx="3335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2" name="Google Shape;732;p98"/>
          <p:cNvSpPr txBox="1"/>
          <p:nvPr>
            <p:ph hasCustomPrompt="1" idx="2" type="title"/>
          </p:nvPr>
        </p:nvSpPr>
        <p:spPr>
          <a:xfrm>
            <a:off x="1792550" y="1377700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3" name="Google Shape;733;p98"/>
          <p:cNvSpPr txBox="1"/>
          <p:nvPr>
            <p:ph idx="1" type="subTitle"/>
          </p:nvPr>
        </p:nvSpPr>
        <p:spPr>
          <a:xfrm>
            <a:off x="1792550" y="3364850"/>
            <a:ext cx="33357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9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99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99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99"/>
          <p:cNvSpPr txBox="1"/>
          <p:nvPr>
            <p:ph type="title"/>
          </p:nvPr>
        </p:nvSpPr>
        <p:spPr>
          <a:xfrm>
            <a:off x="2427325" y="2450988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9" name="Google Shape;739;p99"/>
          <p:cNvSpPr txBox="1"/>
          <p:nvPr>
            <p:ph hasCustomPrompt="1" idx="2" type="title"/>
          </p:nvPr>
        </p:nvSpPr>
        <p:spPr>
          <a:xfrm>
            <a:off x="6396625" y="1365475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0" name="Google Shape;740;p99"/>
          <p:cNvSpPr txBox="1"/>
          <p:nvPr>
            <p:ph idx="1" type="subTitle"/>
          </p:nvPr>
        </p:nvSpPr>
        <p:spPr>
          <a:xfrm>
            <a:off x="2429125" y="3337913"/>
            <a:ext cx="50658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2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00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100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100"/>
          <p:cNvSpPr txBox="1"/>
          <p:nvPr>
            <p:ph type="title"/>
          </p:nvPr>
        </p:nvSpPr>
        <p:spPr>
          <a:xfrm>
            <a:off x="3361200" y="1957200"/>
            <a:ext cx="3519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6" name="Google Shape;746;p100"/>
          <p:cNvSpPr txBox="1"/>
          <p:nvPr>
            <p:ph hasCustomPrompt="1" idx="2" type="title"/>
          </p:nvPr>
        </p:nvSpPr>
        <p:spPr>
          <a:xfrm>
            <a:off x="2186700" y="2010250"/>
            <a:ext cx="1098300" cy="10983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7" name="Google Shape;747;p100"/>
          <p:cNvSpPr txBox="1"/>
          <p:nvPr>
            <p:ph idx="1" type="subTitle"/>
          </p:nvPr>
        </p:nvSpPr>
        <p:spPr>
          <a:xfrm>
            <a:off x="3361200" y="2799000"/>
            <a:ext cx="33096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1"/>
          <p:cNvSpPr/>
          <p:nvPr/>
        </p:nvSpPr>
        <p:spPr>
          <a:xfrm>
            <a:off x="1906900" y="399650"/>
            <a:ext cx="5330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101"/>
          <p:cNvSpPr/>
          <p:nvPr/>
        </p:nvSpPr>
        <p:spPr>
          <a:xfrm>
            <a:off x="2018700" y="500500"/>
            <a:ext cx="5106600" cy="414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01"/>
          <p:cNvSpPr txBox="1"/>
          <p:nvPr>
            <p:ph hasCustomPrompt="1" type="title"/>
          </p:nvPr>
        </p:nvSpPr>
        <p:spPr>
          <a:xfrm>
            <a:off x="2623200" y="1004263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2" name="Google Shape;752;p101"/>
          <p:cNvSpPr txBox="1"/>
          <p:nvPr>
            <p:ph idx="1" type="subTitle"/>
          </p:nvPr>
        </p:nvSpPr>
        <p:spPr>
          <a:xfrm>
            <a:off x="2623200" y="1816264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3" name="Google Shape;753;p101"/>
          <p:cNvSpPr txBox="1"/>
          <p:nvPr>
            <p:ph hasCustomPrompt="1" idx="2" type="title"/>
          </p:nvPr>
        </p:nvSpPr>
        <p:spPr>
          <a:xfrm>
            <a:off x="2623200" y="2733727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4" name="Google Shape;754;p101"/>
          <p:cNvSpPr txBox="1"/>
          <p:nvPr>
            <p:ph idx="3" type="subTitle"/>
          </p:nvPr>
        </p:nvSpPr>
        <p:spPr>
          <a:xfrm>
            <a:off x="2623200" y="3540438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69.xml"/><Relationship Id="rId57" Type="http://schemas.openxmlformats.org/officeDocument/2006/relationships/theme" Target="../theme/theme1.xml"/><Relationship Id="rId12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4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52.xml"/><Relationship Id="rId42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53.xml"/><Relationship Id="rId44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58.xml"/><Relationship Id="rId45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60.xml"/><Relationship Id="rId47" Type="http://schemas.openxmlformats.org/officeDocument/2006/relationships/slideLayout" Target="../slideLayouts/slideLayout159.xml"/><Relationship Id="rId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48.xml"/><Relationship Id="rId39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39.xml"/><Relationship Id="rId29" Type="http://schemas.openxmlformats.org/officeDocument/2006/relationships/slideLayout" Target="../slideLayouts/slideLayout141.xml"/><Relationship Id="rId51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23.xml"/><Relationship Id="rId5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25.xml"/><Relationship Id="rId57" Type="http://schemas.openxmlformats.org/officeDocument/2006/relationships/theme" Target="../theme/theme3.xml"/><Relationship Id="rId12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  <p:sp>
        <p:nvSpPr>
          <p:cNvPr id="414" name="Google Shape;414;p58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754" r:id="rId51"/>
    <p:sldLayoutId id="2147483755" r:id="rId52"/>
    <p:sldLayoutId id="2147483756" r:id="rId53"/>
    <p:sldLayoutId id="2147483757" r:id="rId54"/>
    <p:sldLayoutId id="2147483758" r:id="rId55"/>
    <p:sldLayoutId id="2147483759" r:id="rId5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5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  <p:sp>
        <p:nvSpPr>
          <p:cNvPr id="821" name="Google Shape;821;p115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5" r:id="rId5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7.png"/><Relationship Id="rId4" Type="http://schemas.openxmlformats.org/officeDocument/2006/relationships/image" Target="../media/image75.png"/><Relationship Id="rId5" Type="http://schemas.openxmlformats.org/officeDocument/2006/relationships/image" Target="../media/image7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1.png"/><Relationship Id="rId4" Type="http://schemas.openxmlformats.org/officeDocument/2006/relationships/image" Target="../media/image8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rxiv.org/search/math?searchtype=author&amp;query=Girondo,+E" TargetMode="External"/><Relationship Id="rId4" Type="http://schemas.openxmlformats.org/officeDocument/2006/relationships/hyperlink" Target="https://arxiv.org/search/math?searchtype=author&amp;query=Gonz%C3%A1lez-Diez,+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1.xml"/><Relationship Id="rId4" Type="http://schemas.openxmlformats.org/officeDocument/2006/relationships/slide" Target="/ppt/slides/slide3.xml"/><Relationship Id="rId5" Type="http://schemas.openxmlformats.org/officeDocument/2006/relationships/slide" Target="/ppt/slides/slide11.xml"/><Relationship Id="rId6" Type="http://schemas.openxmlformats.org/officeDocument/2006/relationships/slide" Target="/ppt/slides/slide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3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0.png"/><Relationship Id="rId4" Type="http://schemas.openxmlformats.org/officeDocument/2006/relationships/image" Target="../media/image8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7.png"/><Relationship Id="rId4" Type="http://schemas.openxmlformats.org/officeDocument/2006/relationships/image" Target="../media/image8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7.png"/><Relationship Id="rId4" Type="http://schemas.openxmlformats.org/officeDocument/2006/relationships/image" Target="../media/image8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8.png"/><Relationship Id="rId4" Type="http://schemas.openxmlformats.org/officeDocument/2006/relationships/image" Target="../media/image72.png"/><Relationship Id="rId5" Type="http://schemas.openxmlformats.org/officeDocument/2006/relationships/image" Target="../media/image7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72"/>
          <p:cNvSpPr txBox="1"/>
          <p:nvPr>
            <p:ph idx="1" type="subTitle"/>
          </p:nvPr>
        </p:nvSpPr>
        <p:spPr>
          <a:xfrm>
            <a:off x="2307550" y="27787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Sayantika Mondal, The Graduate Center, CUNY</a:t>
            </a:r>
            <a:endParaRPr sz="1600"/>
          </a:p>
        </p:txBody>
      </p:sp>
      <p:cxnSp>
        <p:nvCxnSpPr>
          <p:cNvPr id="1231" name="Google Shape;1231;p172"/>
          <p:cNvCxnSpPr/>
          <p:nvPr/>
        </p:nvCxnSpPr>
        <p:spPr>
          <a:xfrm>
            <a:off x="4065100" y="2631538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2" name="Google Shape;1232;p172"/>
          <p:cNvSpPr txBox="1"/>
          <p:nvPr>
            <p:ph type="ctrTitle"/>
          </p:nvPr>
        </p:nvSpPr>
        <p:spPr>
          <a:xfrm>
            <a:off x="1424950" y="770338"/>
            <a:ext cx="6294000" cy="17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</a:rPr>
              <a:t>Distinguishing filling curve types via special metrics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3" name="Google Shape;1233;p172"/>
          <p:cNvSpPr txBox="1"/>
          <p:nvPr/>
        </p:nvSpPr>
        <p:spPr>
          <a:xfrm>
            <a:off x="2994650" y="3254550"/>
            <a:ext cx="33954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(joint work with Ara Basmajian)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4" name="Google Shape;1234;p172"/>
          <p:cNvSpPr txBox="1"/>
          <p:nvPr/>
        </p:nvSpPr>
        <p:spPr>
          <a:xfrm>
            <a:off x="1395525" y="3798925"/>
            <a:ext cx="65457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C3B1"/>
                </a:solidFill>
                <a:latin typeface="Catamaran"/>
                <a:ea typeface="Catamaran"/>
                <a:cs typeface="Catamaran"/>
                <a:sym typeface="Catamaran"/>
              </a:rPr>
              <a:t>SMaRT, Luxembourg March 20</a:t>
            </a:r>
            <a:endParaRPr sz="1900">
              <a:solidFill>
                <a:srgbClr val="00C3B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4" name="Google Shape;1334;p181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5" name="Google Shape;1335;p181"/>
          <p:cNvCxnSpPr/>
          <p:nvPr/>
        </p:nvCxnSpPr>
        <p:spPr>
          <a:xfrm>
            <a:off x="1500625" y="2973675"/>
            <a:ext cx="11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6" name="Google Shape;1336;p181"/>
          <p:cNvCxnSpPr/>
          <p:nvPr/>
        </p:nvCxnSpPr>
        <p:spPr>
          <a:xfrm>
            <a:off x="3978423" y="2973675"/>
            <a:ext cx="11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7" name="Google Shape;1337;p181"/>
          <p:cNvCxnSpPr/>
          <p:nvPr/>
        </p:nvCxnSpPr>
        <p:spPr>
          <a:xfrm>
            <a:off x="6456223" y="2973675"/>
            <a:ext cx="11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8" name="Google Shape;1338;p181"/>
          <p:cNvCxnSpPr/>
          <p:nvPr/>
        </p:nvCxnSpPr>
        <p:spPr>
          <a:xfrm rot="10800000">
            <a:off x="3333063" y="3279504"/>
            <a:ext cx="0" cy="83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9" name="Google Shape;1339;p181"/>
          <p:cNvCxnSpPr/>
          <p:nvPr/>
        </p:nvCxnSpPr>
        <p:spPr>
          <a:xfrm rot="10800000">
            <a:off x="5810839" y="3279504"/>
            <a:ext cx="0" cy="83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0" name="Google Shape;1340;p18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Topological Types</a:t>
            </a:r>
            <a:endParaRPr/>
          </a:p>
        </p:txBody>
      </p:sp>
      <p:sp>
        <p:nvSpPr>
          <p:cNvPr id="1341" name="Google Shape;1341;p181"/>
          <p:cNvSpPr txBox="1"/>
          <p:nvPr/>
        </p:nvSpPr>
        <p:spPr>
          <a:xfrm>
            <a:off x="774150" y="1443325"/>
            <a:ext cx="7650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Two curves are said to be of the same topological type if there is a mapping class group element taking one to the other.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42" name="Google Shape;1342;p181"/>
          <p:cNvPicPr preferRelativeResize="0"/>
          <p:nvPr/>
        </p:nvPicPr>
        <p:blipFill rotWithShape="1">
          <a:blip r:embed="rId3">
            <a:alphaModFix/>
          </a:blip>
          <a:srcRect b="26528" l="12433" r="15737" t="23076"/>
          <a:stretch/>
        </p:blipFill>
        <p:spPr>
          <a:xfrm>
            <a:off x="1059499" y="3173013"/>
            <a:ext cx="2112384" cy="104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81"/>
          <p:cNvPicPr preferRelativeResize="0"/>
          <p:nvPr/>
        </p:nvPicPr>
        <p:blipFill rotWithShape="1">
          <a:blip r:embed="rId4">
            <a:alphaModFix/>
          </a:blip>
          <a:srcRect b="26708" l="13716" r="16265" t="22898"/>
          <a:stretch/>
        </p:blipFill>
        <p:spPr>
          <a:xfrm>
            <a:off x="3462938" y="3132625"/>
            <a:ext cx="2218051" cy="112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81"/>
          <p:cNvPicPr preferRelativeResize="0"/>
          <p:nvPr/>
        </p:nvPicPr>
        <p:blipFill rotWithShape="1">
          <a:blip r:embed="rId5">
            <a:alphaModFix/>
          </a:blip>
          <a:srcRect b="25296" l="13452" r="16040" t="23066"/>
          <a:stretch/>
        </p:blipFill>
        <p:spPr>
          <a:xfrm>
            <a:off x="6030999" y="3092225"/>
            <a:ext cx="2179599" cy="11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81"/>
          <p:cNvSpPr txBox="1"/>
          <p:nvPr/>
        </p:nvSpPr>
        <p:spPr>
          <a:xfrm>
            <a:off x="5375550" y="4220875"/>
            <a:ext cx="87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Same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6" name="Google Shape;1346;p181"/>
          <p:cNvSpPr txBox="1"/>
          <p:nvPr/>
        </p:nvSpPr>
        <p:spPr>
          <a:xfrm>
            <a:off x="2897775" y="4220875"/>
            <a:ext cx="87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Different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82"/>
          <p:cNvSpPr txBox="1"/>
          <p:nvPr>
            <p:ph idx="2" type="title"/>
          </p:nvPr>
        </p:nvSpPr>
        <p:spPr>
          <a:xfrm>
            <a:off x="1792550" y="1377700"/>
            <a:ext cx="1098300" cy="10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52" name="Google Shape;1352;p182"/>
          <p:cNvSpPr txBox="1"/>
          <p:nvPr>
            <p:ph type="title"/>
          </p:nvPr>
        </p:nvSpPr>
        <p:spPr>
          <a:xfrm>
            <a:off x="1792550" y="2466250"/>
            <a:ext cx="44154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INVARIANTS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7" name="Google Shape;1357;p183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8" name="Google Shape;1358;p18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 invariant</a:t>
            </a:r>
            <a:endParaRPr/>
          </a:p>
        </p:txBody>
      </p:sp>
      <p:sp>
        <p:nvSpPr>
          <p:cNvPr id="1359" name="Google Shape;1359;p183"/>
          <p:cNvSpPr txBox="1"/>
          <p:nvPr/>
        </p:nvSpPr>
        <p:spPr>
          <a:xfrm>
            <a:off x="918475" y="1259625"/>
            <a:ext cx="7384200" cy="336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Fix a topological surface  𝚺 and let Teich(𝚺) denote its Teichmuller space. </a:t>
            </a:r>
            <a:endParaRPr sz="17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Consider a non-simple closed curve </a:t>
            </a:r>
            <a:r>
              <a:rPr b="1" lang="en" sz="1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γ</a:t>
            </a:r>
            <a:r>
              <a:rPr lang="en" sz="1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in 𝚺. </a:t>
            </a:r>
            <a:endParaRPr sz="17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For (</a:t>
            </a:r>
            <a:r>
              <a:rPr lang="en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𝞍</a:t>
            </a:r>
            <a:r>
              <a:rPr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b="1"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X</a:t>
            </a:r>
            <a:r>
              <a:rPr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) in(𝚺) . Let  </a:t>
            </a:r>
            <a:r>
              <a:rPr b="1" lang="en" sz="1500">
                <a:solidFill>
                  <a:srgbClr val="333333"/>
                </a:solidFill>
                <a:latin typeface="Pacifico"/>
                <a:ea typeface="Pacifico"/>
                <a:cs typeface="Pacifico"/>
                <a:sym typeface="Pacifico"/>
              </a:rPr>
              <a:t>l</a:t>
            </a:r>
            <a:r>
              <a:rPr b="1" lang="en" sz="21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ᵧ</a:t>
            </a:r>
            <a:r>
              <a:rPr b="1"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(X) </a:t>
            </a:r>
            <a:r>
              <a:rPr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denote the ‘X-length’ of the geodesic in the free</a:t>
            </a:r>
            <a:r>
              <a:rPr b="1"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homotopy class of</a:t>
            </a:r>
            <a:r>
              <a:rPr b="1"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n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𝞍</a:t>
            </a:r>
            <a:r>
              <a:rPr b="1"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(γ</a:t>
            </a:r>
            <a:r>
              <a:rPr lang="en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  <a:endParaRPr sz="16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We define the length infimum of  </a:t>
            </a:r>
            <a:r>
              <a:rPr b="1" lang="en" sz="1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γ</a:t>
            </a:r>
            <a:r>
              <a:rPr lang="en" sz="1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as follows:</a:t>
            </a:r>
            <a:endParaRPr sz="17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ᵧ</a:t>
            </a:r>
            <a:r>
              <a:rPr b="1" lang="en" sz="17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 = inf { </a:t>
            </a:r>
            <a:r>
              <a:rPr b="1" lang="en" sz="1600">
                <a:solidFill>
                  <a:srgbClr val="333333"/>
                </a:solidFill>
                <a:latin typeface="Pacifico"/>
                <a:ea typeface="Pacifico"/>
                <a:cs typeface="Pacifico"/>
                <a:sym typeface="Pacifico"/>
              </a:rPr>
              <a:t>l</a:t>
            </a:r>
            <a:r>
              <a:rPr b="1" lang="en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ᵧ</a:t>
            </a:r>
            <a:r>
              <a:rPr b="1" lang="en" sz="17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(X) :  (</a:t>
            </a:r>
            <a:r>
              <a:rPr lang="en" sz="17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𝞍, </a:t>
            </a:r>
            <a:r>
              <a:rPr b="1" lang="en" sz="17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X ) in Teich(𝚺)}</a:t>
            </a:r>
            <a:endParaRPr sz="100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4" name="Google Shape;1364;p184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5" name="Google Shape;1365;p18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Properties:</a:t>
            </a:r>
            <a:endParaRPr/>
          </a:p>
        </p:txBody>
      </p:sp>
      <p:sp>
        <p:nvSpPr>
          <p:cNvPr id="1366" name="Google Shape;1366;p184"/>
          <p:cNvSpPr txBox="1"/>
          <p:nvPr/>
        </p:nvSpPr>
        <p:spPr>
          <a:xfrm>
            <a:off x="657900" y="1528925"/>
            <a:ext cx="7828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Nunito"/>
              <a:buChar char="●"/>
            </a:pPr>
            <a:r>
              <a:rPr lang="en" sz="20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Invariant under action on Mapping Class Group on Teichmuller space.</a:t>
            </a:r>
            <a:endParaRPr sz="20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The infimum is attained. </a:t>
            </a:r>
            <a:r>
              <a:rPr lang="en" sz="1600">
                <a:solidFill>
                  <a:srgbClr val="7D9BFF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" sz="1600">
                <a:solidFill>
                  <a:srgbClr val="7D9BFF"/>
                </a:solidFill>
                <a:latin typeface="Nunito"/>
                <a:ea typeface="Nunito"/>
                <a:cs typeface="Nunito"/>
                <a:sym typeface="Nunito"/>
              </a:rPr>
              <a:t>Mumford compactness theorem)</a:t>
            </a:r>
            <a:endParaRPr sz="1600">
              <a:solidFill>
                <a:srgbClr val="7D9B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The infimum is unique. </a:t>
            </a:r>
            <a:r>
              <a:rPr lang="en" sz="1500">
                <a:solidFill>
                  <a:srgbClr val="7D9BFF"/>
                </a:solidFill>
                <a:latin typeface="Nunito"/>
                <a:ea typeface="Nunito"/>
                <a:cs typeface="Nunito"/>
                <a:sym typeface="Nunito"/>
              </a:rPr>
              <a:t>(Convexity of Weil-Petersson geodesics)</a:t>
            </a:r>
            <a:endParaRPr sz="1500">
              <a:solidFill>
                <a:srgbClr val="7D9B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1" name="Google Shape;1371;p185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2" name="Google Shape;1372;p18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invariants</a:t>
            </a:r>
            <a:endParaRPr/>
          </a:p>
        </p:txBody>
      </p:sp>
      <p:sp>
        <p:nvSpPr>
          <p:cNvPr id="1373" name="Google Shape;1373;p185"/>
          <p:cNvSpPr txBox="1"/>
          <p:nvPr/>
        </p:nvSpPr>
        <p:spPr>
          <a:xfrm>
            <a:off x="989650" y="1547275"/>
            <a:ext cx="6996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F665D"/>
                </a:solidFill>
                <a:latin typeface="Catamaran"/>
                <a:ea typeface="Catamaran"/>
                <a:cs typeface="Catamaran"/>
                <a:sym typeface="Catamaran"/>
              </a:rPr>
              <a:t>Self intersection number</a:t>
            </a:r>
            <a:endParaRPr sz="1600">
              <a:solidFill>
                <a:srgbClr val="DF665D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If γ non-simple closed curve in 𝚺 , then the self intersection number of γ denoted by  i(γ ,γ ) is  the minimum number of self-intersection points of a curve in its free homotopy class in general position. </a:t>
            </a:r>
            <a:endParaRPr>
              <a:solidFill>
                <a:srgbClr val="00C3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74" name="Google Shape;1374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25" y="2412175"/>
            <a:ext cx="3863101" cy="273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86"/>
          <p:cNvSpPr txBox="1"/>
          <p:nvPr>
            <p:ph idx="2" type="title"/>
          </p:nvPr>
        </p:nvSpPr>
        <p:spPr>
          <a:xfrm>
            <a:off x="6191600" y="1293175"/>
            <a:ext cx="1098300" cy="10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3</a:t>
            </a:r>
            <a:endParaRPr/>
          </a:p>
        </p:txBody>
      </p:sp>
      <p:sp>
        <p:nvSpPr>
          <p:cNvPr id="1380" name="Google Shape;1380;p186"/>
          <p:cNvSpPr txBox="1"/>
          <p:nvPr>
            <p:ph type="title"/>
          </p:nvPr>
        </p:nvSpPr>
        <p:spPr>
          <a:xfrm>
            <a:off x="1792550" y="2391475"/>
            <a:ext cx="5877900" cy="18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RELATION BETWEEN </a:t>
            </a:r>
            <a:r>
              <a:rPr lang="en" sz="4500"/>
              <a:t>INVARIANTS</a:t>
            </a:r>
            <a:endParaRPr sz="4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5" name="Google Shape;1385;p187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6" name="Google Shape;1386;p18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387" name="Google Shape;1387;p187"/>
          <p:cNvSpPr txBox="1"/>
          <p:nvPr/>
        </p:nvSpPr>
        <p:spPr>
          <a:xfrm>
            <a:off x="1643550" y="1226550"/>
            <a:ext cx="5856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Self intersection number vs Length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8" name="Google Shape;1388;p187"/>
          <p:cNvSpPr txBox="1"/>
          <p:nvPr/>
        </p:nvSpPr>
        <p:spPr>
          <a:xfrm>
            <a:off x="5079101" y="3146575"/>
            <a:ext cx="28512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Currency:  Length</a:t>
            </a:r>
            <a:endParaRPr b="1" sz="120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9" name="Google Shape;1389;p187"/>
          <p:cNvSpPr txBox="1"/>
          <p:nvPr/>
        </p:nvSpPr>
        <p:spPr>
          <a:xfrm>
            <a:off x="1411613" y="3169675"/>
            <a:ext cx="2625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Want to buy :   Self intersections</a:t>
            </a:r>
            <a:endParaRPr b="1" sz="70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0" name="Google Shape;1390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550" y="1726500"/>
            <a:ext cx="2027715" cy="132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0825" y="1787391"/>
            <a:ext cx="1350149" cy="12848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87"/>
          <p:cNvSpPr txBox="1"/>
          <p:nvPr/>
        </p:nvSpPr>
        <p:spPr>
          <a:xfrm>
            <a:off x="1056100" y="3583050"/>
            <a:ext cx="68742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To achieve more intersections we would need longer curves.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However, we can get more intersection for less length in thin parts of the surface.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7" name="Google Shape;1397;p188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8" name="Google Shape;1398;p18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r>
              <a:rPr lang="en"/>
              <a:t>s:</a:t>
            </a:r>
            <a:endParaRPr/>
          </a:p>
        </p:txBody>
      </p:sp>
      <p:sp>
        <p:nvSpPr>
          <p:cNvPr id="1399" name="Google Shape;1399;p188"/>
          <p:cNvSpPr txBox="1"/>
          <p:nvPr/>
        </p:nvSpPr>
        <p:spPr>
          <a:xfrm>
            <a:off x="1389842" y="3029153"/>
            <a:ext cx="4248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59595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00" name="Google Shape;1400;p188"/>
          <p:cNvSpPr txBox="1"/>
          <p:nvPr/>
        </p:nvSpPr>
        <p:spPr>
          <a:xfrm>
            <a:off x="2307975" y="1112100"/>
            <a:ext cx="5707800" cy="3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Nunito"/>
                <a:ea typeface="Nunito"/>
                <a:cs typeface="Nunito"/>
                <a:sym typeface="Nunito"/>
              </a:rPr>
              <a:t>Relations between these invariants?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Nunito"/>
                <a:ea typeface="Nunito"/>
                <a:cs typeface="Nunito"/>
                <a:sym typeface="Nunito"/>
              </a:rPr>
              <a:t>Is the inf invariant a complete invariant? Are there curves with same inf invariant?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Nunito"/>
                <a:ea typeface="Nunito"/>
                <a:cs typeface="Nunito"/>
                <a:sym typeface="Nunito"/>
              </a:rPr>
              <a:t>Can the inf invariant distinguish curves that the self intersection number can’t?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401" name="Google Shape;1401;p188"/>
          <p:cNvGrpSpPr/>
          <p:nvPr/>
        </p:nvGrpSpPr>
        <p:grpSpPr>
          <a:xfrm>
            <a:off x="1452970" y="1422323"/>
            <a:ext cx="362006" cy="363003"/>
            <a:chOff x="7319081" y="3915202"/>
            <a:chExt cx="451999" cy="446828"/>
          </a:xfrm>
        </p:grpSpPr>
        <p:sp>
          <p:nvSpPr>
            <p:cNvPr id="1402" name="Google Shape;1402;p188"/>
            <p:cNvSpPr/>
            <p:nvPr/>
          </p:nvSpPr>
          <p:spPr>
            <a:xfrm>
              <a:off x="7373182" y="3967412"/>
              <a:ext cx="214515" cy="214778"/>
            </a:xfrm>
            <a:custGeom>
              <a:rect b="b" l="l" r="r" t="t"/>
              <a:pathLst>
                <a:path extrusionOk="0" h="8182" w="8172">
                  <a:moveTo>
                    <a:pt x="3462" y="1"/>
                  </a:moveTo>
                  <a:lnTo>
                    <a:pt x="3283" y="741"/>
                  </a:lnTo>
                  <a:lnTo>
                    <a:pt x="2284" y="1151"/>
                  </a:lnTo>
                  <a:lnTo>
                    <a:pt x="1633" y="759"/>
                  </a:lnTo>
                  <a:lnTo>
                    <a:pt x="759" y="1642"/>
                  </a:lnTo>
                  <a:lnTo>
                    <a:pt x="1142" y="2293"/>
                  </a:lnTo>
                  <a:lnTo>
                    <a:pt x="732" y="3284"/>
                  </a:lnTo>
                  <a:lnTo>
                    <a:pt x="0" y="3471"/>
                  </a:lnTo>
                  <a:lnTo>
                    <a:pt x="0" y="4720"/>
                  </a:lnTo>
                  <a:lnTo>
                    <a:pt x="732" y="4898"/>
                  </a:lnTo>
                  <a:lnTo>
                    <a:pt x="1142" y="5897"/>
                  </a:lnTo>
                  <a:lnTo>
                    <a:pt x="759" y="6540"/>
                  </a:lnTo>
                  <a:lnTo>
                    <a:pt x="1633" y="7423"/>
                  </a:lnTo>
                  <a:lnTo>
                    <a:pt x="2284" y="7030"/>
                  </a:lnTo>
                  <a:lnTo>
                    <a:pt x="3283" y="7450"/>
                  </a:lnTo>
                  <a:lnTo>
                    <a:pt x="3462" y="8181"/>
                  </a:lnTo>
                  <a:lnTo>
                    <a:pt x="4711" y="8181"/>
                  </a:lnTo>
                  <a:lnTo>
                    <a:pt x="4898" y="7450"/>
                  </a:lnTo>
                  <a:lnTo>
                    <a:pt x="5888" y="7030"/>
                  </a:lnTo>
                  <a:lnTo>
                    <a:pt x="6539" y="7423"/>
                  </a:lnTo>
                  <a:lnTo>
                    <a:pt x="7423" y="6540"/>
                  </a:lnTo>
                  <a:lnTo>
                    <a:pt x="7030" y="5897"/>
                  </a:lnTo>
                  <a:lnTo>
                    <a:pt x="7440" y="4898"/>
                  </a:lnTo>
                  <a:lnTo>
                    <a:pt x="8172" y="4720"/>
                  </a:lnTo>
                  <a:lnTo>
                    <a:pt x="8172" y="3471"/>
                  </a:lnTo>
                  <a:lnTo>
                    <a:pt x="7440" y="3284"/>
                  </a:lnTo>
                  <a:lnTo>
                    <a:pt x="7030" y="2293"/>
                  </a:lnTo>
                  <a:lnTo>
                    <a:pt x="7423" y="1642"/>
                  </a:lnTo>
                  <a:lnTo>
                    <a:pt x="6539" y="759"/>
                  </a:lnTo>
                  <a:lnTo>
                    <a:pt x="5888" y="1151"/>
                  </a:lnTo>
                  <a:lnTo>
                    <a:pt x="4898" y="741"/>
                  </a:lnTo>
                  <a:lnTo>
                    <a:pt x="47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88"/>
            <p:cNvSpPr/>
            <p:nvPr/>
          </p:nvSpPr>
          <p:spPr>
            <a:xfrm>
              <a:off x="7428437" y="4022904"/>
              <a:ext cx="104475" cy="104475"/>
            </a:xfrm>
            <a:custGeom>
              <a:rect b="b" l="l" r="r" t="t"/>
              <a:pathLst>
                <a:path extrusionOk="0" h="3980" w="3980">
                  <a:moveTo>
                    <a:pt x="1990" y="1"/>
                  </a:moveTo>
                  <a:cubicBezTo>
                    <a:pt x="893" y="1"/>
                    <a:pt x="1" y="893"/>
                    <a:pt x="1" y="1990"/>
                  </a:cubicBezTo>
                  <a:cubicBezTo>
                    <a:pt x="1" y="3088"/>
                    <a:pt x="893" y="3980"/>
                    <a:pt x="1990" y="3980"/>
                  </a:cubicBezTo>
                  <a:cubicBezTo>
                    <a:pt x="3087" y="3980"/>
                    <a:pt x="3979" y="3088"/>
                    <a:pt x="3979" y="1990"/>
                  </a:cubicBezTo>
                  <a:cubicBezTo>
                    <a:pt x="3979" y="893"/>
                    <a:pt x="3087" y="1"/>
                    <a:pt x="1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88"/>
            <p:cNvSpPr/>
            <p:nvPr/>
          </p:nvSpPr>
          <p:spPr>
            <a:xfrm>
              <a:off x="7338296" y="4236235"/>
              <a:ext cx="55755" cy="115264"/>
            </a:xfrm>
            <a:custGeom>
              <a:rect b="b" l="l" r="r" t="t"/>
              <a:pathLst>
                <a:path extrusionOk="0" h="4391" w="2124">
                  <a:moveTo>
                    <a:pt x="0" y="1"/>
                  </a:moveTo>
                  <a:lnTo>
                    <a:pt x="0" y="4390"/>
                  </a:lnTo>
                  <a:lnTo>
                    <a:pt x="2123" y="4390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88"/>
            <p:cNvSpPr/>
            <p:nvPr/>
          </p:nvSpPr>
          <p:spPr>
            <a:xfrm>
              <a:off x="7620007" y="4298316"/>
              <a:ext cx="55991" cy="53182"/>
            </a:xfrm>
            <a:custGeom>
              <a:rect b="b" l="l" r="r" t="t"/>
              <a:pathLst>
                <a:path extrusionOk="0" h="2026" w="2133">
                  <a:moveTo>
                    <a:pt x="0" y="0"/>
                  </a:moveTo>
                  <a:lnTo>
                    <a:pt x="0" y="2025"/>
                  </a:lnTo>
                  <a:lnTo>
                    <a:pt x="2132" y="2025"/>
                  </a:lnTo>
                  <a:lnTo>
                    <a:pt x="2132" y="455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88"/>
            <p:cNvSpPr/>
            <p:nvPr/>
          </p:nvSpPr>
          <p:spPr>
            <a:xfrm>
              <a:off x="7431482" y="4290336"/>
              <a:ext cx="55991" cy="61163"/>
            </a:xfrm>
            <a:custGeom>
              <a:rect b="b" l="l" r="r" t="t"/>
              <a:pathLst>
                <a:path extrusionOk="0" h="2330" w="2133">
                  <a:moveTo>
                    <a:pt x="1" y="1"/>
                  </a:moveTo>
                  <a:lnTo>
                    <a:pt x="1" y="2329"/>
                  </a:lnTo>
                  <a:lnTo>
                    <a:pt x="2133" y="2329"/>
                  </a:lnTo>
                  <a:lnTo>
                    <a:pt x="2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88"/>
            <p:cNvSpPr/>
            <p:nvPr/>
          </p:nvSpPr>
          <p:spPr>
            <a:xfrm>
              <a:off x="7525850" y="4253823"/>
              <a:ext cx="55781" cy="97676"/>
            </a:xfrm>
            <a:custGeom>
              <a:rect b="b" l="l" r="r" t="t"/>
              <a:pathLst>
                <a:path extrusionOk="0" h="3721" w="2125">
                  <a:moveTo>
                    <a:pt x="1" y="0"/>
                  </a:moveTo>
                  <a:lnTo>
                    <a:pt x="1" y="3720"/>
                  </a:lnTo>
                  <a:lnTo>
                    <a:pt x="2124" y="3720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88"/>
            <p:cNvSpPr/>
            <p:nvPr/>
          </p:nvSpPr>
          <p:spPr>
            <a:xfrm>
              <a:off x="7364283" y="3958750"/>
              <a:ext cx="232313" cy="232103"/>
            </a:xfrm>
            <a:custGeom>
              <a:rect b="b" l="l" r="r" t="t"/>
              <a:pathLst>
                <a:path extrusionOk="0" h="8842" w="8850">
                  <a:moveTo>
                    <a:pt x="4791" y="670"/>
                  </a:moveTo>
                  <a:lnTo>
                    <a:pt x="4907" y="1151"/>
                  </a:lnTo>
                  <a:cubicBezTo>
                    <a:pt x="4934" y="1250"/>
                    <a:pt x="5005" y="1339"/>
                    <a:pt x="5103" y="1374"/>
                  </a:cubicBezTo>
                  <a:lnTo>
                    <a:pt x="6102" y="1785"/>
                  </a:lnTo>
                  <a:cubicBezTo>
                    <a:pt x="6145" y="1804"/>
                    <a:pt x="6189" y="1813"/>
                    <a:pt x="6232" y="1813"/>
                  </a:cubicBezTo>
                  <a:cubicBezTo>
                    <a:pt x="6290" y="1813"/>
                    <a:pt x="6346" y="1797"/>
                    <a:pt x="6397" y="1767"/>
                  </a:cubicBezTo>
                  <a:lnTo>
                    <a:pt x="6825" y="1508"/>
                  </a:lnTo>
                  <a:lnTo>
                    <a:pt x="7342" y="2026"/>
                  </a:lnTo>
                  <a:lnTo>
                    <a:pt x="7084" y="2454"/>
                  </a:lnTo>
                  <a:cubicBezTo>
                    <a:pt x="7030" y="2543"/>
                    <a:pt x="7021" y="2650"/>
                    <a:pt x="7066" y="2748"/>
                  </a:cubicBezTo>
                  <a:lnTo>
                    <a:pt x="7476" y="3739"/>
                  </a:lnTo>
                  <a:cubicBezTo>
                    <a:pt x="7512" y="3837"/>
                    <a:pt x="7601" y="3908"/>
                    <a:pt x="7699" y="3935"/>
                  </a:cubicBezTo>
                  <a:lnTo>
                    <a:pt x="8181" y="4060"/>
                  </a:lnTo>
                  <a:lnTo>
                    <a:pt x="8181" y="4791"/>
                  </a:lnTo>
                  <a:lnTo>
                    <a:pt x="7699" y="4907"/>
                  </a:lnTo>
                  <a:cubicBezTo>
                    <a:pt x="7601" y="4934"/>
                    <a:pt x="7512" y="5005"/>
                    <a:pt x="7476" y="5103"/>
                  </a:cubicBezTo>
                  <a:lnTo>
                    <a:pt x="7057" y="6094"/>
                  </a:lnTo>
                  <a:cubicBezTo>
                    <a:pt x="7021" y="6192"/>
                    <a:pt x="7030" y="6299"/>
                    <a:pt x="7084" y="6397"/>
                  </a:cubicBezTo>
                  <a:lnTo>
                    <a:pt x="7342" y="6816"/>
                  </a:lnTo>
                  <a:lnTo>
                    <a:pt x="6825" y="7334"/>
                  </a:lnTo>
                  <a:lnTo>
                    <a:pt x="6397" y="7084"/>
                  </a:lnTo>
                  <a:cubicBezTo>
                    <a:pt x="6346" y="7048"/>
                    <a:pt x="6289" y="7033"/>
                    <a:pt x="6232" y="7033"/>
                  </a:cubicBezTo>
                  <a:cubicBezTo>
                    <a:pt x="6188" y="7033"/>
                    <a:pt x="6145" y="7042"/>
                    <a:pt x="6102" y="7057"/>
                  </a:cubicBezTo>
                  <a:lnTo>
                    <a:pt x="5103" y="7467"/>
                  </a:lnTo>
                  <a:cubicBezTo>
                    <a:pt x="5005" y="7512"/>
                    <a:pt x="4934" y="7592"/>
                    <a:pt x="4907" y="7699"/>
                  </a:cubicBezTo>
                  <a:lnTo>
                    <a:pt x="4791" y="8181"/>
                  </a:lnTo>
                  <a:lnTo>
                    <a:pt x="4059" y="8181"/>
                  </a:lnTo>
                  <a:lnTo>
                    <a:pt x="3943" y="7699"/>
                  </a:lnTo>
                  <a:cubicBezTo>
                    <a:pt x="3917" y="7592"/>
                    <a:pt x="3845" y="7512"/>
                    <a:pt x="3747" y="7467"/>
                  </a:cubicBezTo>
                  <a:lnTo>
                    <a:pt x="2748" y="7057"/>
                  </a:lnTo>
                  <a:cubicBezTo>
                    <a:pt x="2710" y="7042"/>
                    <a:pt x="2666" y="7033"/>
                    <a:pt x="2622" y="7033"/>
                  </a:cubicBezTo>
                  <a:cubicBezTo>
                    <a:pt x="2564" y="7033"/>
                    <a:pt x="2504" y="7048"/>
                    <a:pt x="2454" y="7084"/>
                  </a:cubicBezTo>
                  <a:lnTo>
                    <a:pt x="2025" y="7334"/>
                  </a:lnTo>
                  <a:lnTo>
                    <a:pt x="1508" y="6816"/>
                  </a:lnTo>
                  <a:lnTo>
                    <a:pt x="1767" y="6397"/>
                  </a:lnTo>
                  <a:cubicBezTo>
                    <a:pt x="1820" y="6299"/>
                    <a:pt x="1829" y="6192"/>
                    <a:pt x="1793" y="6094"/>
                  </a:cubicBezTo>
                  <a:lnTo>
                    <a:pt x="1374" y="5103"/>
                  </a:lnTo>
                  <a:cubicBezTo>
                    <a:pt x="1338" y="5005"/>
                    <a:pt x="1258" y="4934"/>
                    <a:pt x="1151" y="4907"/>
                  </a:cubicBezTo>
                  <a:lnTo>
                    <a:pt x="669" y="4791"/>
                  </a:lnTo>
                  <a:lnTo>
                    <a:pt x="669" y="4060"/>
                  </a:lnTo>
                  <a:lnTo>
                    <a:pt x="1151" y="3935"/>
                  </a:lnTo>
                  <a:cubicBezTo>
                    <a:pt x="1258" y="3908"/>
                    <a:pt x="1338" y="3837"/>
                    <a:pt x="1374" y="3739"/>
                  </a:cubicBezTo>
                  <a:lnTo>
                    <a:pt x="1793" y="2748"/>
                  </a:lnTo>
                  <a:cubicBezTo>
                    <a:pt x="1829" y="2650"/>
                    <a:pt x="1820" y="2543"/>
                    <a:pt x="1767" y="2454"/>
                  </a:cubicBezTo>
                  <a:lnTo>
                    <a:pt x="1508" y="2026"/>
                  </a:lnTo>
                  <a:lnTo>
                    <a:pt x="2025" y="1508"/>
                  </a:lnTo>
                  <a:lnTo>
                    <a:pt x="2454" y="1767"/>
                  </a:lnTo>
                  <a:cubicBezTo>
                    <a:pt x="2504" y="1797"/>
                    <a:pt x="2564" y="1813"/>
                    <a:pt x="2622" y="1813"/>
                  </a:cubicBezTo>
                  <a:cubicBezTo>
                    <a:pt x="2666" y="1813"/>
                    <a:pt x="2709" y="1804"/>
                    <a:pt x="2748" y="1785"/>
                  </a:cubicBezTo>
                  <a:lnTo>
                    <a:pt x="3747" y="1374"/>
                  </a:lnTo>
                  <a:cubicBezTo>
                    <a:pt x="3845" y="1339"/>
                    <a:pt x="3917" y="1250"/>
                    <a:pt x="3943" y="1151"/>
                  </a:cubicBezTo>
                  <a:lnTo>
                    <a:pt x="4059" y="670"/>
                  </a:lnTo>
                  <a:close/>
                  <a:moveTo>
                    <a:pt x="3801" y="1"/>
                  </a:moveTo>
                  <a:cubicBezTo>
                    <a:pt x="3649" y="1"/>
                    <a:pt x="3515" y="108"/>
                    <a:pt x="3480" y="250"/>
                  </a:cubicBezTo>
                  <a:lnTo>
                    <a:pt x="3337" y="821"/>
                  </a:lnTo>
                  <a:lnTo>
                    <a:pt x="2650" y="1107"/>
                  </a:lnTo>
                  <a:lnTo>
                    <a:pt x="2141" y="804"/>
                  </a:lnTo>
                  <a:cubicBezTo>
                    <a:pt x="2092" y="772"/>
                    <a:pt x="2036" y="757"/>
                    <a:pt x="1979" y="757"/>
                  </a:cubicBezTo>
                  <a:cubicBezTo>
                    <a:pt x="1892" y="757"/>
                    <a:pt x="1805" y="792"/>
                    <a:pt x="1740" y="857"/>
                  </a:cubicBezTo>
                  <a:lnTo>
                    <a:pt x="857" y="1740"/>
                  </a:lnTo>
                  <a:cubicBezTo>
                    <a:pt x="750" y="1847"/>
                    <a:pt x="732" y="2008"/>
                    <a:pt x="812" y="2142"/>
                  </a:cubicBezTo>
                  <a:lnTo>
                    <a:pt x="1115" y="2650"/>
                  </a:lnTo>
                  <a:lnTo>
                    <a:pt x="830" y="3337"/>
                  </a:lnTo>
                  <a:lnTo>
                    <a:pt x="259" y="3480"/>
                  </a:lnTo>
                  <a:cubicBezTo>
                    <a:pt x="107" y="3515"/>
                    <a:pt x="0" y="3649"/>
                    <a:pt x="0" y="3801"/>
                  </a:cubicBezTo>
                  <a:lnTo>
                    <a:pt x="0" y="5050"/>
                  </a:lnTo>
                  <a:cubicBezTo>
                    <a:pt x="0" y="5202"/>
                    <a:pt x="107" y="5326"/>
                    <a:pt x="259" y="5371"/>
                  </a:cubicBezTo>
                  <a:lnTo>
                    <a:pt x="830" y="5514"/>
                  </a:lnTo>
                  <a:lnTo>
                    <a:pt x="1115" y="6201"/>
                  </a:lnTo>
                  <a:lnTo>
                    <a:pt x="812" y="6700"/>
                  </a:lnTo>
                  <a:cubicBezTo>
                    <a:pt x="732" y="6834"/>
                    <a:pt x="750" y="7004"/>
                    <a:pt x="857" y="7111"/>
                  </a:cubicBezTo>
                  <a:lnTo>
                    <a:pt x="1740" y="7994"/>
                  </a:lnTo>
                  <a:cubicBezTo>
                    <a:pt x="1802" y="8056"/>
                    <a:pt x="1886" y="8088"/>
                    <a:pt x="1970" y="8088"/>
                  </a:cubicBezTo>
                  <a:cubicBezTo>
                    <a:pt x="2029" y="8088"/>
                    <a:pt x="2089" y="8072"/>
                    <a:pt x="2141" y="8038"/>
                  </a:cubicBezTo>
                  <a:lnTo>
                    <a:pt x="2650" y="7735"/>
                  </a:lnTo>
                  <a:lnTo>
                    <a:pt x="3337" y="8021"/>
                  </a:lnTo>
                  <a:lnTo>
                    <a:pt x="3480" y="8592"/>
                  </a:lnTo>
                  <a:cubicBezTo>
                    <a:pt x="3515" y="8743"/>
                    <a:pt x="3649" y="8841"/>
                    <a:pt x="3801" y="8841"/>
                  </a:cubicBezTo>
                  <a:lnTo>
                    <a:pt x="5050" y="8841"/>
                  </a:lnTo>
                  <a:cubicBezTo>
                    <a:pt x="5201" y="8841"/>
                    <a:pt x="5335" y="8743"/>
                    <a:pt x="5371" y="8592"/>
                  </a:cubicBezTo>
                  <a:lnTo>
                    <a:pt x="5514" y="8021"/>
                  </a:lnTo>
                  <a:lnTo>
                    <a:pt x="6200" y="7735"/>
                  </a:lnTo>
                  <a:lnTo>
                    <a:pt x="6709" y="8038"/>
                  </a:lnTo>
                  <a:cubicBezTo>
                    <a:pt x="6761" y="8072"/>
                    <a:pt x="6821" y="8088"/>
                    <a:pt x="6881" y="8088"/>
                  </a:cubicBezTo>
                  <a:cubicBezTo>
                    <a:pt x="6964" y="8088"/>
                    <a:pt x="7048" y="8056"/>
                    <a:pt x="7110" y="7994"/>
                  </a:cubicBezTo>
                  <a:lnTo>
                    <a:pt x="7994" y="7111"/>
                  </a:lnTo>
                  <a:cubicBezTo>
                    <a:pt x="8101" y="7004"/>
                    <a:pt x="8118" y="6834"/>
                    <a:pt x="8047" y="6700"/>
                  </a:cubicBezTo>
                  <a:lnTo>
                    <a:pt x="7735" y="6201"/>
                  </a:lnTo>
                  <a:lnTo>
                    <a:pt x="8020" y="5514"/>
                  </a:lnTo>
                  <a:lnTo>
                    <a:pt x="8600" y="5371"/>
                  </a:lnTo>
                  <a:cubicBezTo>
                    <a:pt x="8743" y="5326"/>
                    <a:pt x="8850" y="5202"/>
                    <a:pt x="8850" y="5050"/>
                  </a:cubicBezTo>
                  <a:lnTo>
                    <a:pt x="8850" y="3801"/>
                  </a:lnTo>
                  <a:cubicBezTo>
                    <a:pt x="8850" y="3649"/>
                    <a:pt x="8743" y="3515"/>
                    <a:pt x="8600" y="3480"/>
                  </a:cubicBezTo>
                  <a:lnTo>
                    <a:pt x="8020" y="3337"/>
                  </a:lnTo>
                  <a:lnTo>
                    <a:pt x="7735" y="2650"/>
                  </a:lnTo>
                  <a:lnTo>
                    <a:pt x="8047" y="2142"/>
                  </a:lnTo>
                  <a:cubicBezTo>
                    <a:pt x="8118" y="2008"/>
                    <a:pt x="8101" y="1847"/>
                    <a:pt x="7994" y="1740"/>
                  </a:cubicBezTo>
                  <a:lnTo>
                    <a:pt x="7110" y="857"/>
                  </a:lnTo>
                  <a:cubicBezTo>
                    <a:pt x="7046" y="792"/>
                    <a:pt x="6958" y="757"/>
                    <a:pt x="6871" y="757"/>
                  </a:cubicBezTo>
                  <a:cubicBezTo>
                    <a:pt x="6814" y="757"/>
                    <a:pt x="6758" y="772"/>
                    <a:pt x="6709" y="804"/>
                  </a:cubicBezTo>
                  <a:lnTo>
                    <a:pt x="6200" y="1107"/>
                  </a:lnTo>
                  <a:lnTo>
                    <a:pt x="5514" y="821"/>
                  </a:lnTo>
                  <a:lnTo>
                    <a:pt x="5371" y="250"/>
                  </a:lnTo>
                  <a:cubicBezTo>
                    <a:pt x="5335" y="108"/>
                    <a:pt x="5201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88"/>
            <p:cNvSpPr/>
            <p:nvPr/>
          </p:nvSpPr>
          <p:spPr>
            <a:xfrm>
              <a:off x="7419775" y="4014242"/>
              <a:ext cx="121800" cy="121800"/>
            </a:xfrm>
            <a:custGeom>
              <a:rect b="b" l="l" r="r" t="t"/>
              <a:pathLst>
                <a:path extrusionOk="0" h="4640" w="4640">
                  <a:moveTo>
                    <a:pt x="2320" y="1"/>
                  </a:moveTo>
                  <a:cubicBezTo>
                    <a:pt x="2142" y="1"/>
                    <a:pt x="1990" y="153"/>
                    <a:pt x="1990" y="331"/>
                  </a:cubicBezTo>
                  <a:cubicBezTo>
                    <a:pt x="1990" y="518"/>
                    <a:pt x="2142" y="661"/>
                    <a:pt x="2320" y="661"/>
                  </a:cubicBezTo>
                  <a:cubicBezTo>
                    <a:pt x="3239" y="661"/>
                    <a:pt x="3979" y="1401"/>
                    <a:pt x="3979" y="2320"/>
                  </a:cubicBezTo>
                  <a:cubicBezTo>
                    <a:pt x="3979" y="3230"/>
                    <a:pt x="3239" y="3971"/>
                    <a:pt x="2320" y="3971"/>
                  </a:cubicBezTo>
                  <a:cubicBezTo>
                    <a:pt x="1410" y="3971"/>
                    <a:pt x="670" y="3230"/>
                    <a:pt x="670" y="2320"/>
                  </a:cubicBezTo>
                  <a:cubicBezTo>
                    <a:pt x="670" y="2151"/>
                    <a:pt x="688" y="1981"/>
                    <a:pt x="741" y="1821"/>
                  </a:cubicBezTo>
                  <a:cubicBezTo>
                    <a:pt x="795" y="1651"/>
                    <a:pt x="696" y="1464"/>
                    <a:pt x="527" y="1410"/>
                  </a:cubicBezTo>
                  <a:cubicBezTo>
                    <a:pt x="494" y="1400"/>
                    <a:pt x="460" y="1396"/>
                    <a:pt x="428" y="1396"/>
                  </a:cubicBezTo>
                  <a:cubicBezTo>
                    <a:pt x="284" y="1396"/>
                    <a:pt x="151" y="1486"/>
                    <a:pt x="108" y="1625"/>
                  </a:cubicBezTo>
                  <a:cubicBezTo>
                    <a:pt x="36" y="1848"/>
                    <a:pt x="1" y="2079"/>
                    <a:pt x="1" y="2320"/>
                  </a:cubicBezTo>
                  <a:cubicBezTo>
                    <a:pt x="1" y="3596"/>
                    <a:pt x="1044" y="4640"/>
                    <a:pt x="2320" y="4640"/>
                  </a:cubicBezTo>
                  <a:cubicBezTo>
                    <a:pt x="3605" y="4640"/>
                    <a:pt x="4640" y="3596"/>
                    <a:pt x="4640" y="2320"/>
                  </a:cubicBezTo>
                  <a:cubicBezTo>
                    <a:pt x="4640" y="1036"/>
                    <a:pt x="3605" y="1"/>
                    <a:pt x="2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88"/>
            <p:cNvSpPr/>
            <p:nvPr/>
          </p:nvSpPr>
          <p:spPr>
            <a:xfrm>
              <a:off x="7440853" y="4023639"/>
              <a:ext cx="19924" cy="17325"/>
            </a:xfrm>
            <a:custGeom>
              <a:rect b="b" l="l" r="r" t="t"/>
              <a:pathLst>
                <a:path extrusionOk="0" h="660" w="759">
                  <a:moveTo>
                    <a:pt x="380" y="0"/>
                  </a:moveTo>
                  <a:cubicBezTo>
                    <a:pt x="314" y="0"/>
                    <a:pt x="247" y="21"/>
                    <a:pt x="188" y="62"/>
                  </a:cubicBezTo>
                  <a:lnTo>
                    <a:pt x="179" y="62"/>
                  </a:lnTo>
                  <a:cubicBezTo>
                    <a:pt x="36" y="178"/>
                    <a:pt x="0" y="383"/>
                    <a:pt x="116" y="526"/>
                  </a:cubicBezTo>
                  <a:cubicBezTo>
                    <a:pt x="179" y="615"/>
                    <a:pt x="277" y="660"/>
                    <a:pt x="375" y="660"/>
                  </a:cubicBezTo>
                  <a:cubicBezTo>
                    <a:pt x="447" y="660"/>
                    <a:pt x="518" y="642"/>
                    <a:pt x="571" y="606"/>
                  </a:cubicBezTo>
                  <a:cubicBezTo>
                    <a:pt x="723" y="499"/>
                    <a:pt x="759" y="294"/>
                    <a:pt x="652" y="142"/>
                  </a:cubicBezTo>
                  <a:cubicBezTo>
                    <a:pt x="586" y="50"/>
                    <a:pt x="484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88"/>
            <p:cNvSpPr/>
            <p:nvPr/>
          </p:nvSpPr>
          <p:spPr>
            <a:xfrm>
              <a:off x="7623499" y="4066426"/>
              <a:ext cx="17588" cy="18113"/>
            </a:xfrm>
            <a:custGeom>
              <a:rect b="b" l="l" r="r" t="t"/>
              <a:pathLst>
                <a:path extrusionOk="0" h="690" w="670">
                  <a:moveTo>
                    <a:pt x="328" y="1"/>
                  </a:moveTo>
                  <a:cubicBezTo>
                    <a:pt x="149" y="1"/>
                    <a:pt x="1" y="146"/>
                    <a:pt x="1" y="332"/>
                  </a:cubicBezTo>
                  <a:lnTo>
                    <a:pt x="1" y="359"/>
                  </a:lnTo>
                  <a:cubicBezTo>
                    <a:pt x="1" y="538"/>
                    <a:pt x="153" y="689"/>
                    <a:pt x="331" y="689"/>
                  </a:cubicBezTo>
                  <a:lnTo>
                    <a:pt x="340" y="689"/>
                  </a:lnTo>
                  <a:cubicBezTo>
                    <a:pt x="518" y="689"/>
                    <a:pt x="670" y="538"/>
                    <a:pt x="670" y="359"/>
                  </a:cubicBezTo>
                  <a:lnTo>
                    <a:pt x="670" y="341"/>
                  </a:lnTo>
                  <a:cubicBezTo>
                    <a:pt x="670" y="181"/>
                    <a:pt x="563" y="38"/>
                    <a:pt x="411" y="11"/>
                  </a:cubicBezTo>
                  <a:cubicBezTo>
                    <a:pt x="383" y="4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88"/>
            <p:cNvSpPr/>
            <p:nvPr/>
          </p:nvSpPr>
          <p:spPr>
            <a:xfrm>
              <a:off x="7319081" y="3915202"/>
              <a:ext cx="451999" cy="446828"/>
            </a:xfrm>
            <a:custGeom>
              <a:rect b="b" l="l" r="r" t="t"/>
              <a:pathLst>
                <a:path extrusionOk="0" h="17022" w="17219">
                  <a:moveTo>
                    <a:pt x="10741" y="10108"/>
                  </a:moveTo>
                  <a:lnTo>
                    <a:pt x="11848" y="11214"/>
                  </a:lnTo>
                  <a:lnTo>
                    <a:pt x="11295" y="11767"/>
                  </a:lnTo>
                  <a:lnTo>
                    <a:pt x="10188" y="10661"/>
                  </a:lnTo>
                  <a:cubicBezTo>
                    <a:pt x="10385" y="10491"/>
                    <a:pt x="10572" y="10304"/>
                    <a:pt x="10741" y="10108"/>
                  </a:cubicBezTo>
                  <a:close/>
                  <a:moveTo>
                    <a:pt x="12526" y="11473"/>
                  </a:moveTo>
                  <a:lnTo>
                    <a:pt x="13070" y="12026"/>
                  </a:lnTo>
                  <a:lnTo>
                    <a:pt x="12089" y="13016"/>
                  </a:lnTo>
                  <a:lnTo>
                    <a:pt x="11535" y="12463"/>
                  </a:lnTo>
                  <a:lnTo>
                    <a:pt x="12526" y="11473"/>
                  </a:lnTo>
                  <a:close/>
                  <a:moveTo>
                    <a:pt x="2525" y="12561"/>
                  </a:moveTo>
                  <a:lnTo>
                    <a:pt x="2525" y="16290"/>
                  </a:lnTo>
                  <a:lnTo>
                    <a:pt x="1062" y="16290"/>
                  </a:lnTo>
                  <a:lnTo>
                    <a:pt x="1062" y="12561"/>
                  </a:lnTo>
                  <a:close/>
                  <a:moveTo>
                    <a:pt x="6085" y="14622"/>
                  </a:moveTo>
                  <a:lnTo>
                    <a:pt x="6085" y="16290"/>
                  </a:lnTo>
                  <a:lnTo>
                    <a:pt x="4622" y="16290"/>
                  </a:lnTo>
                  <a:lnTo>
                    <a:pt x="4622" y="14622"/>
                  </a:lnTo>
                  <a:close/>
                  <a:moveTo>
                    <a:pt x="9671" y="13230"/>
                  </a:moveTo>
                  <a:lnTo>
                    <a:pt x="9671" y="16290"/>
                  </a:lnTo>
                  <a:lnTo>
                    <a:pt x="8208" y="16290"/>
                  </a:lnTo>
                  <a:lnTo>
                    <a:pt x="8208" y="13230"/>
                  </a:lnTo>
                  <a:close/>
                  <a:moveTo>
                    <a:pt x="13088" y="14925"/>
                  </a:moveTo>
                  <a:lnTo>
                    <a:pt x="13266" y="15095"/>
                  </a:lnTo>
                  <a:lnTo>
                    <a:pt x="13266" y="16290"/>
                  </a:lnTo>
                  <a:lnTo>
                    <a:pt x="11803" y="16290"/>
                  </a:lnTo>
                  <a:lnTo>
                    <a:pt x="11803" y="14925"/>
                  </a:lnTo>
                  <a:close/>
                  <a:moveTo>
                    <a:pt x="13891" y="15764"/>
                  </a:moveTo>
                  <a:lnTo>
                    <a:pt x="14470" y="16344"/>
                  </a:lnTo>
                  <a:cubicBezTo>
                    <a:pt x="14417" y="16308"/>
                    <a:pt x="14355" y="16290"/>
                    <a:pt x="14292" y="16290"/>
                  </a:cubicBezTo>
                  <a:lnTo>
                    <a:pt x="13891" y="16290"/>
                  </a:lnTo>
                  <a:lnTo>
                    <a:pt x="13891" y="15764"/>
                  </a:lnTo>
                  <a:close/>
                  <a:moveTo>
                    <a:pt x="13543" y="12490"/>
                  </a:moveTo>
                  <a:lnTo>
                    <a:pt x="16219" y="15166"/>
                  </a:lnTo>
                  <a:cubicBezTo>
                    <a:pt x="16487" y="15434"/>
                    <a:pt x="16487" y="15880"/>
                    <a:pt x="16210" y="16147"/>
                  </a:cubicBezTo>
                  <a:cubicBezTo>
                    <a:pt x="16085" y="16281"/>
                    <a:pt x="15907" y="16352"/>
                    <a:pt x="15719" y="16352"/>
                  </a:cubicBezTo>
                  <a:cubicBezTo>
                    <a:pt x="15532" y="16352"/>
                    <a:pt x="15363" y="16281"/>
                    <a:pt x="15229" y="16156"/>
                  </a:cubicBezTo>
                  <a:lnTo>
                    <a:pt x="12552" y="13480"/>
                  </a:lnTo>
                  <a:lnTo>
                    <a:pt x="13543" y="12490"/>
                  </a:lnTo>
                  <a:close/>
                  <a:moveTo>
                    <a:pt x="6156" y="0"/>
                  </a:moveTo>
                  <a:cubicBezTo>
                    <a:pt x="2802" y="0"/>
                    <a:pt x="63" y="2730"/>
                    <a:pt x="63" y="6093"/>
                  </a:cubicBezTo>
                  <a:cubicBezTo>
                    <a:pt x="63" y="9448"/>
                    <a:pt x="2802" y="12186"/>
                    <a:pt x="6156" y="12186"/>
                  </a:cubicBezTo>
                  <a:cubicBezTo>
                    <a:pt x="7450" y="12186"/>
                    <a:pt x="8663" y="11776"/>
                    <a:pt x="9671" y="11071"/>
                  </a:cubicBezTo>
                  <a:lnTo>
                    <a:pt x="10831" y="12231"/>
                  </a:lnTo>
                  <a:cubicBezTo>
                    <a:pt x="10706" y="12365"/>
                    <a:pt x="10706" y="12570"/>
                    <a:pt x="10831" y="12695"/>
                  </a:cubicBezTo>
                  <a:lnTo>
                    <a:pt x="12410" y="14256"/>
                  </a:lnTo>
                  <a:lnTo>
                    <a:pt x="11464" y="14256"/>
                  </a:lnTo>
                  <a:cubicBezTo>
                    <a:pt x="11286" y="14256"/>
                    <a:pt x="11134" y="14408"/>
                    <a:pt x="11134" y="14595"/>
                  </a:cubicBezTo>
                  <a:lnTo>
                    <a:pt x="11134" y="16290"/>
                  </a:lnTo>
                  <a:lnTo>
                    <a:pt x="10340" y="16290"/>
                  </a:lnTo>
                  <a:lnTo>
                    <a:pt x="10340" y="12891"/>
                  </a:lnTo>
                  <a:cubicBezTo>
                    <a:pt x="10340" y="12713"/>
                    <a:pt x="10188" y="12561"/>
                    <a:pt x="10010" y="12561"/>
                  </a:cubicBezTo>
                  <a:lnTo>
                    <a:pt x="7878" y="12561"/>
                  </a:lnTo>
                  <a:cubicBezTo>
                    <a:pt x="7690" y="12561"/>
                    <a:pt x="7548" y="12713"/>
                    <a:pt x="7548" y="12891"/>
                  </a:cubicBezTo>
                  <a:lnTo>
                    <a:pt x="7548" y="16290"/>
                  </a:lnTo>
                  <a:lnTo>
                    <a:pt x="6745" y="16290"/>
                  </a:lnTo>
                  <a:lnTo>
                    <a:pt x="6745" y="14327"/>
                  </a:lnTo>
                  <a:cubicBezTo>
                    <a:pt x="6745" y="14140"/>
                    <a:pt x="6602" y="13997"/>
                    <a:pt x="6415" y="13997"/>
                  </a:cubicBezTo>
                  <a:lnTo>
                    <a:pt x="4283" y="13997"/>
                  </a:lnTo>
                  <a:cubicBezTo>
                    <a:pt x="4104" y="13997"/>
                    <a:pt x="3953" y="14140"/>
                    <a:pt x="3953" y="14327"/>
                  </a:cubicBezTo>
                  <a:lnTo>
                    <a:pt x="3953" y="16290"/>
                  </a:lnTo>
                  <a:lnTo>
                    <a:pt x="3185" y="16290"/>
                  </a:lnTo>
                  <a:lnTo>
                    <a:pt x="3185" y="12231"/>
                  </a:lnTo>
                  <a:cubicBezTo>
                    <a:pt x="3185" y="12044"/>
                    <a:pt x="3043" y="11901"/>
                    <a:pt x="2855" y="11901"/>
                  </a:cubicBezTo>
                  <a:lnTo>
                    <a:pt x="723" y="11901"/>
                  </a:lnTo>
                  <a:cubicBezTo>
                    <a:pt x="545" y="11901"/>
                    <a:pt x="393" y="12044"/>
                    <a:pt x="393" y="12231"/>
                  </a:cubicBezTo>
                  <a:lnTo>
                    <a:pt x="393" y="16228"/>
                  </a:lnTo>
                  <a:cubicBezTo>
                    <a:pt x="170" y="16228"/>
                    <a:pt x="1" y="16477"/>
                    <a:pt x="90" y="16736"/>
                  </a:cubicBezTo>
                  <a:cubicBezTo>
                    <a:pt x="134" y="16870"/>
                    <a:pt x="268" y="16950"/>
                    <a:pt x="411" y="16950"/>
                  </a:cubicBezTo>
                  <a:lnTo>
                    <a:pt x="14292" y="16950"/>
                  </a:lnTo>
                  <a:cubicBezTo>
                    <a:pt x="14435" y="16950"/>
                    <a:pt x="14569" y="16861"/>
                    <a:pt x="14613" y="16718"/>
                  </a:cubicBezTo>
                  <a:cubicBezTo>
                    <a:pt x="14658" y="16602"/>
                    <a:pt x="14640" y="16486"/>
                    <a:pt x="14586" y="16397"/>
                  </a:cubicBezTo>
                  <a:lnTo>
                    <a:pt x="14586" y="16397"/>
                  </a:lnTo>
                  <a:lnTo>
                    <a:pt x="14765" y="16593"/>
                  </a:lnTo>
                  <a:cubicBezTo>
                    <a:pt x="15015" y="16870"/>
                    <a:pt x="15354" y="17022"/>
                    <a:pt x="15719" y="17022"/>
                  </a:cubicBezTo>
                  <a:cubicBezTo>
                    <a:pt x="15719" y="17022"/>
                    <a:pt x="16424" y="16879"/>
                    <a:pt x="16683" y="16620"/>
                  </a:cubicBezTo>
                  <a:cubicBezTo>
                    <a:pt x="17209" y="16085"/>
                    <a:pt x="17218" y="15228"/>
                    <a:pt x="16692" y="14702"/>
                  </a:cubicBezTo>
                  <a:lnTo>
                    <a:pt x="12758" y="10768"/>
                  </a:lnTo>
                  <a:cubicBezTo>
                    <a:pt x="12695" y="10705"/>
                    <a:pt x="12611" y="10674"/>
                    <a:pt x="12526" y="10674"/>
                  </a:cubicBezTo>
                  <a:cubicBezTo>
                    <a:pt x="12454" y="10674"/>
                    <a:pt x="12382" y="10696"/>
                    <a:pt x="12321" y="10741"/>
                  </a:cubicBezTo>
                  <a:lnTo>
                    <a:pt x="11161" y="9581"/>
                  </a:lnTo>
                  <a:cubicBezTo>
                    <a:pt x="11562" y="9002"/>
                    <a:pt x="11866" y="8350"/>
                    <a:pt x="12053" y="7637"/>
                  </a:cubicBezTo>
                  <a:cubicBezTo>
                    <a:pt x="12097" y="7458"/>
                    <a:pt x="11999" y="7280"/>
                    <a:pt x="11821" y="7235"/>
                  </a:cubicBezTo>
                  <a:cubicBezTo>
                    <a:pt x="11790" y="7226"/>
                    <a:pt x="11758" y="7221"/>
                    <a:pt x="11728" y="7221"/>
                  </a:cubicBezTo>
                  <a:cubicBezTo>
                    <a:pt x="11584" y="7221"/>
                    <a:pt x="11455" y="7320"/>
                    <a:pt x="11411" y="7467"/>
                  </a:cubicBezTo>
                  <a:cubicBezTo>
                    <a:pt x="10795" y="9858"/>
                    <a:pt x="8627" y="11526"/>
                    <a:pt x="6156" y="11526"/>
                  </a:cubicBezTo>
                  <a:cubicBezTo>
                    <a:pt x="3159" y="11526"/>
                    <a:pt x="723" y="9091"/>
                    <a:pt x="723" y="6093"/>
                  </a:cubicBezTo>
                  <a:cubicBezTo>
                    <a:pt x="723" y="3096"/>
                    <a:pt x="3159" y="660"/>
                    <a:pt x="6156" y="660"/>
                  </a:cubicBezTo>
                  <a:cubicBezTo>
                    <a:pt x="8609" y="660"/>
                    <a:pt x="10768" y="2311"/>
                    <a:pt x="11402" y="4675"/>
                  </a:cubicBezTo>
                  <a:cubicBezTo>
                    <a:pt x="11446" y="4822"/>
                    <a:pt x="11575" y="4921"/>
                    <a:pt x="11719" y="4921"/>
                  </a:cubicBezTo>
                  <a:cubicBezTo>
                    <a:pt x="11749" y="4921"/>
                    <a:pt x="11781" y="4916"/>
                    <a:pt x="11812" y="4907"/>
                  </a:cubicBezTo>
                  <a:cubicBezTo>
                    <a:pt x="11990" y="4862"/>
                    <a:pt x="12089" y="4684"/>
                    <a:pt x="12044" y="4505"/>
                  </a:cubicBezTo>
                  <a:cubicBezTo>
                    <a:pt x="11330" y="1847"/>
                    <a:pt x="8913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3" name="Google Shape;1413;p188"/>
          <p:cNvGrpSpPr/>
          <p:nvPr/>
        </p:nvGrpSpPr>
        <p:grpSpPr>
          <a:xfrm>
            <a:off x="1452745" y="2081699"/>
            <a:ext cx="362006" cy="363003"/>
            <a:chOff x="7319081" y="3915202"/>
            <a:chExt cx="451999" cy="446828"/>
          </a:xfrm>
        </p:grpSpPr>
        <p:sp>
          <p:nvSpPr>
            <p:cNvPr id="1414" name="Google Shape;1414;p188"/>
            <p:cNvSpPr/>
            <p:nvPr/>
          </p:nvSpPr>
          <p:spPr>
            <a:xfrm>
              <a:off x="7373182" y="3967412"/>
              <a:ext cx="214515" cy="214778"/>
            </a:xfrm>
            <a:custGeom>
              <a:rect b="b" l="l" r="r" t="t"/>
              <a:pathLst>
                <a:path extrusionOk="0" h="8182" w="8172">
                  <a:moveTo>
                    <a:pt x="3462" y="1"/>
                  </a:moveTo>
                  <a:lnTo>
                    <a:pt x="3283" y="741"/>
                  </a:lnTo>
                  <a:lnTo>
                    <a:pt x="2284" y="1151"/>
                  </a:lnTo>
                  <a:lnTo>
                    <a:pt x="1633" y="759"/>
                  </a:lnTo>
                  <a:lnTo>
                    <a:pt x="759" y="1642"/>
                  </a:lnTo>
                  <a:lnTo>
                    <a:pt x="1142" y="2293"/>
                  </a:lnTo>
                  <a:lnTo>
                    <a:pt x="732" y="3284"/>
                  </a:lnTo>
                  <a:lnTo>
                    <a:pt x="0" y="3471"/>
                  </a:lnTo>
                  <a:lnTo>
                    <a:pt x="0" y="4720"/>
                  </a:lnTo>
                  <a:lnTo>
                    <a:pt x="732" y="4898"/>
                  </a:lnTo>
                  <a:lnTo>
                    <a:pt x="1142" y="5897"/>
                  </a:lnTo>
                  <a:lnTo>
                    <a:pt x="759" y="6540"/>
                  </a:lnTo>
                  <a:lnTo>
                    <a:pt x="1633" y="7423"/>
                  </a:lnTo>
                  <a:lnTo>
                    <a:pt x="2284" y="7030"/>
                  </a:lnTo>
                  <a:lnTo>
                    <a:pt x="3283" y="7450"/>
                  </a:lnTo>
                  <a:lnTo>
                    <a:pt x="3462" y="8181"/>
                  </a:lnTo>
                  <a:lnTo>
                    <a:pt x="4711" y="8181"/>
                  </a:lnTo>
                  <a:lnTo>
                    <a:pt x="4898" y="7450"/>
                  </a:lnTo>
                  <a:lnTo>
                    <a:pt x="5888" y="7030"/>
                  </a:lnTo>
                  <a:lnTo>
                    <a:pt x="6539" y="7423"/>
                  </a:lnTo>
                  <a:lnTo>
                    <a:pt x="7423" y="6540"/>
                  </a:lnTo>
                  <a:lnTo>
                    <a:pt x="7030" y="5897"/>
                  </a:lnTo>
                  <a:lnTo>
                    <a:pt x="7440" y="4898"/>
                  </a:lnTo>
                  <a:lnTo>
                    <a:pt x="8172" y="4720"/>
                  </a:lnTo>
                  <a:lnTo>
                    <a:pt x="8172" y="3471"/>
                  </a:lnTo>
                  <a:lnTo>
                    <a:pt x="7440" y="3284"/>
                  </a:lnTo>
                  <a:lnTo>
                    <a:pt x="7030" y="2293"/>
                  </a:lnTo>
                  <a:lnTo>
                    <a:pt x="7423" y="1642"/>
                  </a:lnTo>
                  <a:lnTo>
                    <a:pt x="6539" y="759"/>
                  </a:lnTo>
                  <a:lnTo>
                    <a:pt x="5888" y="1151"/>
                  </a:lnTo>
                  <a:lnTo>
                    <a:pt x="4898" y="741"/>
                  </a:lnTo>
                  <a:lnTo>
                    <a:pt x="47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88"/>
            <p:cNvSpPr/>
            <p:nvPr/>
          </p:nvSpPr>
          <p:spPr>
            <a:xfrm>
              <a:off x="7428437" y="4022904"/>
              <a:ext cx="104475" cy="104475"/>
            </a:xfrm>
            <a:custGeom>
              <a:rect b="b" l="l" r="r" t="t"/>
              <a:pathLst>
                <a:path extrusionOk="0" h="3980" w="3980">
                  <a:moveTo>
                    <a:pt x="1990" y="1"/>
                  </a:moveTo>
                  <a:cubicBezTo>
                    <a:pt x="893" y="1"/>
                    <a:pt x="1" y="893"/>
                    <a:pt x="1" y="1990"/>
                  </a:cubicBezTo>
                  <a:cubicBezTo>
                    <a:pt x="1" y="3088"/>
                    <a:pt x="893" y="3980"/>
                    <a:pt x="1990" y="3980"/>
                  </a:cubicBezTo>
                  <a:cubicBezTo>
                    <a:pt x="3087" y="3980"/>
                    <a:pt x="3979" y="3088"/>
                    <a:pt x="3979" y="1990"/>
                  </a:cubicBezTo>
                  <a:cubicBezTo>
                    <a:pt x="3979" y="893"/>
                    <a:pt x="3087" y="1"/>
                    <a:pt x="1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88"/>
            <p:cNvSpPr/>
            <p:nvPr/>
          </p:nvSpPr>
          <p:spPr>
            <a:xfrm>
              <a:off x="7338296" y="4236235"/>
              <a:ext cx="55755" cy="115264"/>
            </a:xfrm>
            <a:custGeom>
              <a:rect b="b" l="l" r="r" t="t"/>
              <a:pathLst>
                <a:path extrusionOk="0" h="4391" w="2124">
                  <a:moveTo>
                    <a:pt x="0" y="1"/>
                  </a:moveTo>
                  <a:lnTo>
                    <a:pt x="0" y="4390"/>
                  </a:lnTo>
                  <a:lnTo>
                    <a:pt x="2123" y="4390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88"/>
            <p:cNvSpPr/>
            <p:nvPr/>
          </p:nvSpPr>
          <p:spPr>
            <a:xfrm>
              <a:off x="7620007" y="4298316"/>
              <a:ext cx="55991" cy="53182"/>
            </a:xfrm>
            <a:custGeom>
              <a:rect b="b" l="l" r="r" t="t"/>
              <a:pathLst>
                <a:path extrusionOk="0" h="2026" w="2133">
                  <a:moveTo>
                    <a:pt x="0" y="0"/>
                  </a:moveTo>
                  <a:lnTo>
                    <a:pt x="0" y="2025"/>
                  </a:lnTo>
                  <a:lnTo>
                    <a:pt x="2132" y="2025"/>
                  </a:lnTo>
                  <a:lnTo>
                    <a:pt x="2132" y="455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88"/>
            <p:cNvSpPr/>
            <p:nvPr/>
          </p:nvSpPr>
          <p:spPr>
            <a:xfrm>
              <a:off x="7431482" y="4290336"/>
              <a:ext cx="55991" cy="61163"/>
            </a:xfrm>
            <a:custGeom>
              <a:rect b="b" l="l" r="r" t="t"/>
              <a:pathLst>
                <a:path extrusionOk="0" h="2330" w="2133">
                  <a:moveTo>
                    <a:pt x="1" y="1"/>
                  </a:moveTo>
                  <a:lnTo>
                    <a:pt x="1" y="2329"/>
                  </a:lnTo>
                  <a:lnTo>
                    <a:pt x="2133" y="2329"/>
                  </a:lnTo>
                  <a:lnTo>
                    <a:pt x="2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88"/>
            <p:cNvSpPr/>
            <p:nvPr/>
          </p:nvSpPr>
          <p:spPr>
            <a:xfrm>
              <a:off x="7525850" y="4253823"/>
              <a:ext cx="55781" cy="97676"/>
            </a:xfrm>
            <a:custGeom>
              <a:rect b="b" l="l" r="r" t="t"/>
              <a:pathLst>
                <a:path extrusionOk="0" h="3721" w="2125">
                  <a:moveTo>
                    <a:pt x="1" y="0"/>
                  </a:moveTo>
                  <a:lnTo>
                    <a:pt x="1" y="3720"/>
                  </a:lnTo>
                  <a:lnTo>
                    <a:pt x="2124" y="3720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88"/>
            <p:cNvSpPr/>
            <p:nvPr/>
          </p:nvSpPr>
          <p:spPr>
            <a:xfrm>
              <a:off x="7364283" y="3958750"/>
              <a:ext cx="232313" cy="232103"/>
            </a:xfrm>
            <a:custGeom>
              <a:rect b="b" l="l" r="r" t="t"/>
              <a:pathLst>
                <a:path extrusionOk="0" h="8842" w="8850">
                  <a:moveTo>
                    <a:pt x="4791" y="670"/>
                  </a:moveTo>
                  <a:lnTo>
                    <a:pt x="4907" y="1151"/>
                  </a:lnTo>
                  <a:cubicBezTo>
                    <a:pt x="4934" y="1250"/>
                    <a:pt x="5005" y="1339"/>
                    <a:pt x="5103" y="1374"/>
                  </a:cubicBezTo>
                  <a:lnTo>
                    <a:pt x="6102" y="1785"/>
                  </a:lnTo>
                  <a:cubicBezTo>
                    <a:pt x="6145" y="1804"/>
                    <a:pt x="6189" y="1813"/>
                    <a:pt x="6232" y="1813"/>
                  </a:cubicBezTo>
                  <a:cubicBezTo>
                    <a:pt x="6290" y="1813"/>
                    <a:pt x="6346" y="1797"/>
                    <a:pt x="6397" y="1767"/>
                  </a:cubicBezTo>
                  <a:lnTo>
                    <a:pt x="6825" y="1508"/>
                  </a:lnTo>
                  <a:lnTo>
                    <a:pt x="7342" y="2026"/>
                  </a:lnTo>
                  <a:lnTo>
                    <a:pt x="7084" y="2454"/>
                  </a:lnTo>
                  <a:cubicBezTo>
                    <a:pt x="7030" y="2543"/>
                    <a:pt x="7021" y="2650"/>
                    <a:pt x="7066" y="2748"/>
                  </a:cubicBezTo>
                  <a:lnTo>
                    <a:pt x="7476" y="3739"/>
                  </a:lnTo>
                  <a:cubicBezTo>
                    <a:pt x="7512" y="3837"/>
                    <a:pt x="7601" y="3908"/>
                    <a:pt x="7699" y="3935"/>
                  </a:cubicBezTo>
                  <a:lnTo>
                    <a:pt x="8181" y="4060"/>
                  </a:lnTo>
                  <a:lnTo>
                    <a:pt x="8181" y="4791"/>
                  </a:lnTo>
                  <a:lnTo>
                    <a:pt x="7699" y="4907"/>
                  </a:lnTo>
                  <a:cubicBezTo>
                    <a:pt x="7601" y="4934"/>
                    <a:pt x="7512" y="5005"/>
                    <a:pt x="7476" y="5103"/>
                  </a:cubicBezTo>
                  <a:lnTo>
                    <a:pt x="7057" y="6094"/>
                  </a:lnTo>
                  <a:cubicBezTo>
                    <a:pt x="7021" y="6192"/>
                    <a:pt x="7030" y="6299"/>
                    <a:pt x="7084" y="6397"/>
                  </a:cubicBezTo>
                  <a:lnTo>
                    <a:pt x="7342" y="6816"/>
                  </a:lnTo>
                  <a:lnTo>
                    <a:pt x="6825" y="7334"/>
                  </a:lnTo>
                  <a:lnTo>
                    <a:pt x="6397" y="7084"/>
                  </a:lnTo>
                  <a:cubicBezTo>
                    <a:pt x="6346" y="7048"/>
                    <a:pt x="6289" y="7033"/>
                    <a:pt x="6232" y="7033"/>
                  </a:cubicBezTo>
                  <a:cubicBezTo>
                    <a:pt x="6188" y="7033"/>
                    <a:pt x="6145" y="7042"/>
                    <a:pt x="6102" y="7057"/>
                  </a:cubicBezTo>
                  <a:lnTo>
                    <a:pt x="5103" y="7467"/>
                  </a:lnTo>
                  <a:cubicBezTo>
                    <a:pt x="5005" y="7512"/>
                    <a:pt x="4934" y="7592"/>
                    <a:pt x="4907" y="7699"/>
                  </a:cubicBezTo>
                  <a:lnTo>
                    <a:pt x="4791" y="8181"/>
                  </a:lnTo>
                  <a:lnTo>
                    <a:pt x="4059" y="8181"/>
                  </a:lnTo>
                  <a:lnTo>
                    <a:pt x="3943" y="7699"/>
                  </a:lnTo>
                  <a:cubicBezTo>
                    <a:pt x="3917" y="7592"/>
                    <a:pt x="3845" y="7512"/>
                    <a:pt x="3747" y="7467"/>
                  </a:cubicBezTo>
                  <a:lnTo>
                    <a:pt x="2748" y="7057"/>
                  </a:lnTo>
                  <a:cubicBezTo>
                    <a:pt x="2710" y="7042"/>
                    <a:pt x="2666" y="7033"/>
                    <a:pt x="2622" y="7033"/>
                  </a:cubicBezTo>
                  <a:cubicBezTo>
                    <a:pt x="2564" y="7033"/>
                    <a:pt x="2504" y="7048"/>
                    <a:pt x="2454" y="7084"/>
                  </a:cubicBezTo>
                  <a:lnTo>
                    <a:pt x="2025" y="7334"/>
                  </a:lnTo>
                  <a:lnTo>
                    <a:pt x="1508" y="6816"/>
                  </a:lnTo>
                  <a:lnTo>
                    <a:pt x="1767" y="6397"/>
                  </a:lnTo>
                  <a:cubicBezTo>
                    <a:pt x="1820" y="6299"/>
                    <a:pt x="1829" y="6192"/>
                    <a:pt x="1793" y="6094"/>
                  </a:cubicBezTo>
                  <a:lnTo>
                    <a:pt x="1374" y="5103"/>
                  </a:lnTo>
                  <a:cubicBezTo>
                    <a:pt x="1338" y="5005"/>
                    <a:pt x="1258" y="4934"/>
                    <a:pt x="1151" y="4907"/>
                  </a:cubicBezTo>
                  <a:lnTo>
                    <a:pt x="669" y="4791"/>
                  </a:lnTo>
                  <a:lnTo>
                    <a:pt x="669" y="4060"/>
                  </a:lnTo>
                  <a:lnTo>
                    <a:pt x="1151" y="3935"/>
                  </a:lnTo>
                  <a:cubicBezTo>
                    <a:pt x="1258" y="3908"/>
                    <a:pt x="1338" y="3837"/>
                    <a:pt x="1374" y="3739"/>
                  </a:cubicBezTo>
                  <a:lnTo>
                    <a:pt x="1793" y="2748"/>
                  </a:lnTo>
                  <a:cubicBezTo>
                    <a:pt x="1829" y="2650"/>
                    <a:pt x="1820" y="2543"/>
                    <a:pt x="1767" y="2454"/>
                  </a:cubicBezTo>
                  <a:lnTo>
                    <a:pt x="1508" y="2026"/>
                  </a:lnTo>
                  <a:lnTo>
                    <a:pt x="2025" y="1508"/>
                  </a:lnTo>
                  <a:lnTo>
                    <a:pt x="2454" y="1767"/>
                  </a:lnTo>
                  <a:cubicBezTo>
                    <a:pt x="2504" y="1797"/>
                    <a:pt x="2564" y="1813"/>
                    <a:pt x="2622" y="1813"/>
                  </a:cubicBezTo>
                  <a:cubicBezTo>
                    <a:pt x="2666" y="1813"/>
                    <a:pt x="2709" y="1804"/>
                    <a:pt x="2748" y="1785"/>
                  </a:cubicBezTo>
                  <a:lnTo>
                    <a:pt x="3747" y="1374"/>
                  </a:lnTo>
                  <a:cubicBezTo>
                    <a:pt x="3845" y="1339"/>
                    <a:pt x="3917" y="1250"/>
                    <a:pt x="3943" y="1151"/>
                  </a:cubicBezTo>
                  <a:lnTo>
                    <a:pt x="4059" y="670"/>
                  </a:lnTo>
                  <a:close/>
                  <a:moveTo>
                    <a:pt x="3801" y="1"/>
                  </a:moveTo>
                  <a:cubicBezTo>
                    <a:pt x="3649" y="1"/>
                    <a:pt x="3515" y="108"/>
                    <a:pt x="3480" y="250"/>
                  </a:cubicBezTo>
                  <a:lnTo>
                    <a:pt x="3337" y="821"/>
                  </a:lnTo>
                  <a:lnTo>
                    <a:pt x="2650" y="1107"/>
                  </a:lnTo>
                  <a:lnTo>
                    <a:pt x="2141" y="804"/>
                  </a:lnTo>
                  <a:cubicBezTo>
                    <a:pt x="2092" y="772"/>
                    <a:pt x="2036" y="757"/>
                    <a:pt x="1979" y="757"/>
                  </a:cubicBezTo>
                  <a:cubicBezTo>
                    <a:pt x="1892" y="757"/>
                    <a:pt x="1805" y="792"/>
                    <a:pt x="1740" y="857"/>
                  </a:cubicBezTo>
                  <a:lnTo>
                    <a:pt x="857" y="1740"/>
                  </a:lnTo>
                  <a:cubicBezTo>
                    <a:pt x="750" y="1847"/>
                    <a:pt x="732" y="2008"/>
                    <a:pt x="812" y="2142"/>
                  </a:cubicBezTo>
                  <a:lnTo>
                    <a:pt x="1115" y="2650"/>
                  </a:lnTo>
                  <a:lnTo>
                    <a:pt x="830" y="3337"/>
                  </a:lnTo>
                  <a:lnTo>
                    <a:pt x="259" y="3480"/>
                  </a:lnTo>
                  <a:cubicBezTo>
                    <a:pt x="107" y="3515"/>
                    <a:pt x="0" y="3649"/>
                    <a:pt x="0" y="3801"/>
                  </a:cubicBezTo>
                  <a:lnTo>
                    <a:pt x="0" y="5050"/>
                  </a:lnTo>
                  <a:cubicBezTo>
                    <a:pt x="0" y="5202"/>
                    <a:pt x="107" y="5326"/>
                    <a:pt x="259" y="5371"/>
                  </a:cubicBezTo>
                  <a:lnTo>
                    <a:pt x="830" y="5514"/>
                  </a:lnTo>
                  <a:lnTo>
                    <a:pt x="1115" y="6201"/>
                  </a:lnTo>
                  <a:lnTo>
                    <a:pt x="812" y="6700"/>
                  </a:lnTo>
                  <a:cubicBezTo>
                    <a:pt x="732" y="6834"/>
                    <a:pt x="750" y="7004"/>
                    <a:pt x="857" y="7111"/>
                  </a:cubicBezTo>
                  <a:lnTo>
                    <a:pt x="1740" y="7994"/>
                  </a:lnTo>
                  <a:cubicBezTo>
                    <a:pt x="1802" y="8056"/>
                    <a:pt x="1886" y="8088"/>
                    <a:pt x="1970" y="8088"/>
                  </a:cubicBezTo>
                  <a:cubicBezTo>
                    <a:pt x="2029" y="8088"/>
                    <a:pt x="2089" y="8072"/>
                    <a:pt x="2141" y="8038"/>
                  </a:cubicBezTo>
                  <a:lnTo>
                    <a:pt x="2650" y="7735"/>
                  </a:lnTo>
                  <a:lnTo>
                    <a:pt x="3337" y="8021"/>
                  </a:lnTo>
                  <a:lnTo>
                    <a:pt x="3480" y="8592"/>
                  </a:lnTo>
                  <a:cubicBezTo>
                    <a:pt x="3515" y="8743"/>
                    <a:pt x="3649" y="8841"/>
                    <a:pt x="3801" y="8841"/>
                  </a:cubicBezTo>
                  <a:lnTo>
                    <a:pt x="5050" y="8841"/>
                  </a:lnTo>
                  <a:cubicBezTo>
                    <a:pt x="5201" y="8841"/>
                    <a:pt x="5335" y="8743"/>
                    <a:pt x="5371" y="8592"/>
                  </a:cubicBezTo>
                  <a:lnTo>
                    <a:pt x="5514" y="8021"/>
                  </a:lnTo>
                  <a:lnTo>
                    <a:pt x="6200" y="7735"/>
                  </a:lnTo>
                  <a:lnTo>
                    <a:pt x="6709" y="8038"/>
                  </a:lnTo>
                  <a:cubicBezTo>
                    <a:pt x="6761" y="8072"/>
                    <a:pt x="6821" y="8088"/>
                    <a:pt x="6881" y="8088"/>
                  </a:cubicBezTo>
                  <a:cubicBezTo>
                    <a:pt x="6964" y="8088"/>
                    <a:pt x="7048" y="8056"/>
                    <a:pt x="7110" y="7994"/>
                  </a:cubicBezTo>
                  <a:lnTo>
                    <a:pt x="7994" y="7111"/>
                  </a:lnTo>
                  <a:cubicBezTo>
                    <a:pt x="8101" y="7004"/>
                    <a:pt x="8118" y="6834"/>
                    <a:pt x="8047" y="6700"/>
                  </a:cubicBezTo>
                  <a:lnTo>
                    <a:pt x="7735" y="6201"/>
                  </a:lnTo>
                  <a:lnTo>
                    <a:pt x="8020" y="5514"/>
                  </a:lnTo>
                  <a:lnTo>
                    <a:pt x="8600" y="5371"/>
                  </a:lnTo>
                  <a:cubicBezTo>
                    <a:pt x="8743" y="5326"/>
                    <a:pt x="8850" y="5202"/>
                    <a:pt x="8850" y="5050"/>
                  </a:cubicBezTo>
                  <a:lnTo>
                    <a:pt x="8850" y="3801"/>
                  </a:lnTo>
                  <a:cubicBezTo>
                    <a:pt x="8850" y="3649"/>
                    <a:pt x="8743" y="3515"/>
                    <a:pt x="8600" y="3480"/>
                  </a:cubicBezTo>
                  <a:lnTo>
                    <a:pt x="8020" y="3337"/>
                  </a:lnTo>
                  <a:lnTo>
                    <a:pt x="7735" y="2650"/>
                  </a:lnTo>
                  <a:lnTo>
                    <a:pt x="8047" y="2142"/>
                  </a:lnTo>
                  <a:cubicBezTo>
                    <a:pt x="8118" y="2008"/>
                    <a:pt x="8101" y="1847"/>
                    <a:pt x="7994" y="1740"/>
                  </a:cubicBezTo>
                  <a:lnTo>
                    <a:pt x="7110" y="857"/>
                  </a:lnTo>
                  <a:cubicBezTo>
                    <a:pt x="7046" y="792"/>
                    <a:pt x="6958" y="757"/>
                    <a:pt x="6871" y="757"/>
                  </a:cubicBezTo>
                  <a:cubicBezTo>
                    <a:pt x="6814" y="757"/>
                    <a:pt x="6758" y="772"/>
                    <a:pt x="6709" y="804"/>
                  </a:cubicBezTo>
                  <a:lnTo>
                    <a:pt x="6200" y="1107"/>
                  </a:lnTo>
                  <a:lnTo>
                    <a:pt x="5514" y="821"/>
                  </a:lnTo>
                  <a:lnTo>
                    <a:pt x="5371" y="250"/>
                  </a:lnTo>
                  <a:cubicBezTo>
                    <a:pt x="5335" y="108"/>
                    <a:pt x="5201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88"/>
            <p:cNvSpPr/>
            <p:nvPr/>
          </p:nvSpPr>
          <p:spPr>
            <a:xfrm>
              <a:off x="7419775" y="4014242"/>
              <a:ext cx="121800" cy="121800"/>
            </a:xfrm>
            <a:custGeom>
              <a:rect b="b" l="l" r="r" t="t"/>
              <a:pathLst>
                <a:path extrusionOk="0" h="4640" w="4640">
                  <a:moveTo>
                    <a:pt x="2320" y="1"/>
                  </a:moveTo>
                  <a:cubicBezTo>
                    <a:pt x="2142" y="1"/>
                    <a:pt x="1990" y="153"/>
                    <a:pt x="1990" y="331"/>
                  </a:cubicBezTo>
                  <a:cubicBezTo>
                    <a:pt x="1990" y="518"/>
                    <a:pt x="2142" y="661"/>
                    <a:pt x="2320" y="661"/>
                  </a:cubicBezTo>
                  <a:cubicBezTo>
                    <a:pt x="3239" y="661"/>
                    <a:pt x="3979" y="1401"/>
                    <a:pt x="3979" y="2320"/>
                  </a:cubicBezTo>
                  <a:cubicBezTo>
                    <a:pt x="3979" y="3230"/>
                    <a:pt x="3239" y="3971"/>
                    <a:pt x="2320" y="3971"/>
                  </a:cubicBezTo>
                  <a:cubicBezTo>
                    <a:pt x="1410" y="3971"/>
                    <a:pt x="670" y="3230"/>
                    <a:pt x="670" y="2320"/>
                  </a:cubicBezTo>
                  <a:cubicBezTo>
                    <a:pt x="670" y="2151"/>
                    <a:pt x="688" y="1981"/>
                    <a:pt x="741" y="1821"/>
                  </a:cubicBezTo>
                  <a:cubicBezTo>
                    <a:pt x="795" y="1651"/>
                    <a:pt x="696" y="1464"/>
                    <a:pt x="527" y="1410"/>
                  </a:cubicBezTo>
                  <a:cubicBezTo>
                    <a:pt x="494" y="1400"/>
                    <a:pt x="460" y="1396"/>
                    <a:pt x="428" y="1396"/>
                  </a:cubicBezTo>
                  <a:cubicBezTo>
                    <a:pt x="284" y="1396"/>
                    <a:pt x="151" y="1486"/>
                    <a:pt x="108" y="1625"/>
                  </a:cubicBezTo>
                  <a:cubicBezTo>
                    <a:pt x="36" y="1848"/>
                    <a:pt x="1" y="2079"/>
                    <a:pt x="1" y="2320"/>
                  </a:cubicBezTo>
                  <a:cubicBezTo>
                    <a:pt x="1" y="3596"/>
                    <a:pt x="1044" y="4640"/>
                    <a:pt x="2320" y="4640"/>
                  </a:cubicBezTo>
                  <a:cubicBezTo>
                    <a:pt x="3605" y="4640"/>
                    <a:pt x="4640" y="3596"/>
                    <a:pt x="4640" y="2320"/>
                  </a:cubicBezTo>
                  <a:cubicBezTo>
                    <a:pt x="4640" y="1036"/>
                    <a:pt x="3605" y="1"/>
                    <a:pt x="2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88"/>
            <p:cNvSpPr/>
            <p:nvPr/>
          </p:nvSpPr>
          <p:spPr>
            <a:xfrm>
              <a:off x="7440853" y="4023639"/>
              <a:ext cx="19924" cy="17325"/>
            </a:xfrm>
            <a:custGeom>
              <a:rect b="b" l="l" r="r" t="t"/>
              <a:pathLst>
                <a:path extrusionOk="0" h="660" w="759">
                  <a:moveTo>
                    <a:pt x="380" y="0"/>
                  </a:moveTo>
                  <a:cubicBezTo>
                    <a:pt x="314" y="0"/>
                    <a:pt x="247" y="21"/>
                    <a:pt x="188" y="62"/>
                  </a:cubicBezTo>
                  <a:lnTo>
                    <a:pt x="179" y="62"/>
                  </a:lnTo>
                  <a:cubicBezTo>
                    <a:pt x="36" y="178"/>
                    <a:pt x="0" y="383"/>
                    <a:pt x="116" y="526"/>
                  </a:cubicBezTo>
                  <a:cubicBezTo>
                    <a:pt x="179" y="615"/>
                    <a:pt x="277" y="660"/>
                    <a:pt x="375" y="660"/>
                  </a:cubicBezTo>
                  <a:cubicBezTo>
                    <a:pt x="447" y="660"/>
                    <a:pt x="518" y="642"/>
                    <a:pt x="571" y="606"/>
                  </a:cubicBezTo>
                  <a:cubicBezTo>
                    <a:pt x="723" y="499"/>
                    <a:pt x="759" y="294"/>
                    <a:pt x="652" y="142"/>
                  </a:cubicBezTo>
                  <a:cubicBezTo>
                    <a:pt x="586" y="50"/>
                    <a:pt x="484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88"/>
            <p:cNvSpPr/>
            <p:nvPr/>
          </p:nvSpPr>
          <p:spPr>
            <a:xfrm>
              <a:off x="7623499" y="4066426"/>
              <a:ext cx="17588" cy="18113"/>
            </a:xfrm>
            <a:custGeom>
              <a:rect b="b" l="l" r="r" t="t"/>
              <a:pathLst>
                <a:path extrusionOk="0" h="690" w="670">
                  <a:moveTo>
                    <a:pt x="328" y="1"/>
                  </a:moveTo>
                  <a:cubicBezTo>
                    <a:pt x="149" y="1"/>
                    <a:pt x="1" y="146"/>
                    <a:pt x="1" y="332"/>
                  </a:cubicBezTo>
                  <a:lnTo>
                    <a:pt x="1" y="359"/>
                  </a:lnTo>
                  <a:cubicBezTo>
                    <a:pt x="1" y="538"/>
                    <a:pt x="153" y="689"/>
                    <a:pt x="331" y="689"/>
                  </a:cubicBezTo>
                  <a:lnTo>
                    <a:pt x="340" y="689"/>
                  </a:lnTo>
                  <a:cubicBezTo>
                    <a:pt x="518" y="689"/>
                    <a:pt x="670" y="538"/>
                    <a:pt x="670" y="359"/>
                  </a:cubicBezTo>
                  <a:lnTo>
                    <a:pt x="670" y="341"/>
                  </a:lnTo>
                  <a:cubicBezTo>
                    <a:pt x="670" y="181"/>
                    <a:pt x="563" y="38"/>
                    <a:pt x="411" y="11"/>
                  </a:cubicBezTo>
                  <a:cubicBezTo>
                    <a:pt x="383" y="4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88"/>
            <p:cNvSpPr/>
            <p:nvPr/>
          </p:nvSpPr>
          <p:spPr>
            <a:xfrm>
              <a:off x="7319081" y="3915202"/>
              <a:ext cx="451999" cy="446828"/>
            </a:xfrm>
            <a:custGeom>
              <a:rect b="b" l="l" r="r" t="t"/>
              <a:pathLst>
                <a:path extrusionOk="0" h="17022" w="17219">
                  <a:moveTo>
                    <a:pt x="10741" y="10108"/>
                  </a:moveTo>
                  <a:lnTo>
                    <a:pt x="11848" y="11214"/>
                  </a:lnTo>
                  <a:lnTo>
                    <a:pt x="11295" y="11767"/>
                  </a:lnTo>
                  <a:lnTo>
                    <a:pt x="10188" y="10661"/>
                  </a:lnTo>
                  <a:cubicBezTo>
                    <a:pt x="10385" y="10491"/>
                    <a:pt x="10572" y="10304"/>
                    <a:pt x="10741" y="10108"/>
                  </a:cubicBezTo>
                  <a:close/>
                  <a:moveTo>
                    <a:pt x="12526" y="11473"/>
                  </a:moveTo>
                  <a:lnTo>
                    <a:pt x="13070" y="12026"/>
                  </a:lnTo>
                  <a:lnTo>
                    <a:pt x="12089" y="13016"/>
                  </a:lnTo>
                  <a:lnTo>
                    <a:pt x="11535" y="12463"/>
                  </a:lnTo>
                  <a:lnTo>
                    <a:pt x="12526" y="11473"/>
                  </a:lnTo>
                  <a:close/>
                  <a:moveTo>
                    <a:pt x="2525" y="12561"/>
                  </a:moveTo>
                  <a:lnTo>
                    <a:pt x="2525" y="16290"/>
                  </a:lnTo>
                  <a:lnTo>
                    <a:pt x="1062" y="16290"/>
                  </a:lnTo>
                  <a:lnTo>
                    <a:pt x="1062" y="12561"/>
                  </a:lnTo>
                  <a:close/>
                  <a:moveTo>
                    <a:pt x="6085" y="14622"/>
                  </a:moveTo>
                  <a:lnTo>
                    <a:pt x="6085" y="16290"/>
                  </a:lnTo>
                  <a:lnTo>
                    <a:pt x="4622" y="16290"/>
                  </a:lnTo>
                  <a:lnTo>
                    <a:pt x="4622" y="14622"/>
                  </a:lnTo>
                  <a:close/>
                  <a:moveTo>
                    <a:pt x="9671" y="13230"/>
                  </a:moveTo>
                  <a:lnTo>
                    <a:pt x="9671" y="16290"/>
                  </a:lnTo>
                  <a:lnTo>
                    <a:pt x="8208" y="16290"/>
                  </a:lnTo>
                  <a:lnTo>
                    <a:pt x="8208" y="13230"/>
                  </a:lnTo>
                  <a:close/>
                  <a:moveTo>
                    <a:pt x="13088" y="14925"/>
                  </a:moveTo>
                  <a:lnTo>
                    <a:pt x="13266" y="15095"/>
                  </a:lnTo>
                  <a:lnTo>
                    <a:pt x="13266" y="16290"/>
                  </a:lnTo>
                  <a:lnTo>
                    <a:pt x="11803" y="16290"/>
                  </a:lnTo>
                  <a:lnTo>
                    <a:pt x="11803" y="14925"/>
                  </a:lnTo>
                  <a:close/>
                  <a:moveTo>
                    <a:pt x="13891" y="15764"/>
                  </a:moveTo>
                  <a:lnTo>
                    <a:pt x="14470" y="16344"/>
                  </a:lnTo>
                  <a:cubicBezTo>
                    <a:pt x="14417" y="16308"/>
                    <a:pt x="14355" y="16290"/>
                    <a:pt x="14292" y="16290"/>
                  </a:cubicBezTo>
                  <a:lnTo>
                    <a:pt x="13891" y="16290"/>
                  </a:lnTo>
                  <a:lnTo>
                    <a:pt x="13891" y="15764"/>
                  </a:lnTo>
                  <a:close/>
                  <a:moveTo>
                    <a:pt x="13543" y="12490"/>
                  </a:moveTo>
                  <a:lnTo>
                    <a:pt x="16219" y="15166"/>
                  </a:lnTo>
                  <a:cubicBezTo>
                    <a:pt x="16487" y="15434"/>
                    <a:pt x="16487" y="15880"/>
                    <a:pt x="16210" y="16147"/>
                  </a:cubicBezTo>
                  <a:cubicBezTo>
                    <a:pt x="16085" y="16281"/>
                    <a:pt x="15907" y="16352"/>
                    <a:pt x="15719" y="16352"/>
                  </a:cubicBezTo>
                  <a:cubicBezTo>
                    <a:pt x="15532" y="16352"/>
                    <a:pt x="15363" y="16281"/>
                    <a:pt x="15229" y="16156"/>
                  </a:cubicBezTo>
                  <a:lnTo>
                    <a:pt x="12552" y="13480"/>
                  </a:lnTo>
                  <a:lnTo>
                    <a:pt x="13543" y="12490"/>
                  </a:lnTo>
                  <a:close/>
                  <a:moveTo>
                    <a:pt x="6156" y="0"/>
                  </a:moveTo>
                  <a:cubicBezTo>
                    <a:pt x="2802" y="0"/>
                    <a:pt x="63" y="2730"/>
                    <a:pt x="63" y="6093"/>
                  </a:cubicBezTo>
                  <a:cubicBezTo>
                    <a:pt x="63" y="9448"/>
                    <a:pt x="2802" y="12186"/>
                    <a:pt x="6156" y="12186"/>
                  </a:cubicBezTo>
                  <a:cubicBezTo>
                    <a:pt x="7450" y="12186"/>
                    <a:pt x="8663" y="11776"/>
                    <a:pt x="9671" y="11071"/>
                  </a:cubicBezTo>
                  <a:lnTo>
                    <a:pt x="10831" y="12231"/>
                  </a:lnTo>
                  <a:cubicBezTo>
                    <a:pt x="10706" y="12365"/>
                    <a:pt x="10706" y="12570"/>
                    <a:pt x="10831" y="12695"/>
                  </a:cubicBezTo>
                  <a:lnTo>
                    <a:pt x="12410" y="14256"/>
                  </a:lnTo>
                  <a:lnTo>
                    <a:pt x="11464" y="14256"/>
                  </a:lnTo>
                  <a:cubicBezTo>
                    <a:pt x="11286" y="14256"/>
                    <a:pt x="11134" y="14408"/>
                    <a:pt x="11134" y="14595"/>
                  </a:cubicBezTo>
                  <a:lnTo>
                    <a:pt x="11134" y="16290"/>
                  </a:lnTo>
                  <a:lnTo>
                    <a:pt x="10340" y="16290"/>
                  </a:lnTo>
                  <a:lnTo>
                    <a:pt x="10340" y="12891"/>
                  </a:lnTo>
                  <a:cubicBezTo>
                    <a:pt x="10340" y="12713"/>
                    <a:pt x="10188" y="12561"/>
                    <a:pt x="10010" y="12561"/>
                  </a:cubicBezTo>
                  <a:lnTo>
                    <a:pt x="7878" y="12561"/>
                  </a:lnTo>
                  <a:cubicBezTo>
                    <a:pt x="7690" y="12561"/>
                    <a:pt x="7548" y="12713"/>
                    <a:pt x="7548" y="12891"/>
                  </a:cubicBezTo>
                  <a:lnTo>
                    <a:pt x="7548" y="16290"/>
                  </a:lnTo>
                  <a:lnTo>
                    <a:pt x="6745" y="16290"/>
                  </a:lnTo>
                  <a:lnTo>
                    <a:pt x="6745" y="14327"/>
                  </a:lnTo>
                  <a:cubicBezTo>
                    <a:pt x="6745" y="14140"/>
                    <a:pt x="6602" y="13997"/>
                    <a:pt x="6415" y="13997"/>
                  </a:cubicBezTo>
                  <a:lnTo>
                    <a:pt x="4283" y="13997"/>
                  </a:lnTo>
                  <a:cubicBezTo>
                    <a:pt x="4104" y="13997"/>
                    <a:pt x="3953" y="14140"/>
                    <a:pt x="3953" y="14327"/>
                  </a:cubicBezTo>
                  <a:lnTo>
                    <a:pt x="3953" y="16290"/>
                  </a:lnTo>
                  <a:lnTo>
                    <a:pt x="3185" y="16290"/>
                  </a:lnTo>
                  <a:lnTo>
                    <a:pt x="3185" y="12231"/>
                  </a:lnTo>
                  <a:cubicBezTo>
                    <a:pt x="3185" y="12044"/>
                    <a:pt x="3043" y="11901"/>
                    <a:pt x="2855" y="11901"/>
                  </a:cubicBezTo>
                  <a:lnTo>
                    <a:pt x="723" y="11901"/>
                  </a:lnTo>
                  <a:cubicBezTo>
                    <a:pt x="545" y="11901"/>
                    <a:pt x="393" y="12044"/>
                    <a:pt x="393" y="12231"/>
                  </a:cubicBezTo>
                  <a:lnTo>
                    <a:pt x="393" y="16228"/>
                  </a:lnTo>
                  <a:cubicBezTo>
                    <a:pt x="170" y="16228"/>
                    <a:pt x="1" y="16477"/>
                    <a:pt x="90" y="16736"/>
                  </a:cubicBezTo>
                  <a:cubicBezTo>
                    <a:pt x="134" y="16870"/>
                    <a:pt x="268" y="16950"/>
                    <a:pt x="411" y="16950"/>
                  </a:cubicBezTo>
                  <a:lnTo>
                    <a:pt x="14292" y="16950"/>
                  </a:lnTo>
                  <a:cubicBezTo>
                    <a:pt x="14435" y="16950"/>
                    <a:pt x="14569" y="16861"/>
                    <a:pt x="14613" y="16718"/>
                  </a:cubicBezTo>
                  <a:cubicBezTo>
                    <a:pt x="14658" y="16602"/>
                    <a:pt x="14640" y="16486"/>
                    <a:pt x="14586" y="16397"/>
                  </a:cubicBezTo>
                  <a:lnTo>
                    <a:pt x="14586" y="16397"/>
                  </a:lnTo>
                  <a:lnTo>
                    <a:pt x="14765" y="16593"/>
                  </a:lnTo>
                  <a:cubicBezTo>
                    <a:pt x="15015" y="16870"/>
                    <a:pt x="15354" y="17022"/>
                    <a:pt x="15719" y="17022"/>
                  </a:cubicBezTo>
                  <a:cubicBezTo>
                    <a:pt x="15719" y="17022"/>
                    <a:pt x="16424" y="16879"/>
                    <a:pt x="16683" y="16620"/>
                  </a:cubicBezTo>
                  <a:cubicBezTo>
                    <a:pt x="17209" y="16085"/>
                    <a:pt x="17218" y="15228"/>
                    <a:pt x="16692" y="14702"/>
                  </a:cubicBezTo>
                  <a:lnTo>
                    <a:pt x="12758" y="10768"/>
                  </a:lnTo>
                  <a:cubicBezTo>
                    <a:pt x="12695" y="10705"/>
                    <a:pt x="12611" y="10674"/>
                    <a:pt x="12526" y="10674"/>
                  </a:cubicBezTo>
                  <a:cubicBezTo>
                    <a:pt x="12454" y="10674"/>
                    <a:pt x="12382" y="10696"/>
                    <a:pt x="12321" y="10741"/>
                  </a:cubicBezTo>
                  <a:lnTo>
                    <a:pt x="11161" y="9581"/>
                  </a:lnTo>
                  <a:cubicBezTo>
                    <a:pt x="11562" y="9002"/>
                    <a:pt x="11866" y="8350"/>
                    <a:pt x="12053" y="7637"/>
                  </a:cubicBezTo>
                  <a:cubicBezTo>
                    <a:pt x="12097" y="7458"/>
                    <a:pt x="11999" y="7280"/>
                    <a:pt x="11821" y="7235"/>
                  </a:cubicBezTo>
                  <a:cubicBezTo>
                    <a:pt x="11790" y="7226"/>
                    <a:pt x="11758" y="7221"/>
                    <a:pt x="11728" y="7221"/>
                  </a:cubicBezTo>
                  <a:cubicBezTo>
                    <a:pt x="11584" y="7221"/>
                    <a:pt x="11455" y="7320"/>
                    <a:pt x="11411" y="7467"/>
                  </a:cubicBezTo>
                  <a:cubicBezTo>
                    <a:pt x="10795" y="9858"/>
                    <a:pt x="8627" y="11526"/>
                    <a:pt x="6156" y="11526"/>
                  </a:cubicBezTo>
                  <a:cubicBezTo>
                    <a:pt x="3159" y="11526"/>
                    <a:pt x="723" y="9091"/>
                    <a:pt x="723" y="6093"/>
                  </a:cubicBezTo>
                  <a:cubicBezTo>
                    <a:pt x="723" y="3096"/>
                    <a:pt x="3159" y="660"/>
                    <a:pt x="6156" y="660"/>
                  </a:cubicBezTo>
                  <a:cubicBezTo>
                    <a:pt x="8609" y="660"/>
                    <a:pt x="10768" y="2311"/>
                    <a:pt x="11402" y="4675"/>
                  </a:cubicBezTo>
                  <a:cubicBezTo>
                    <a:pt x="11446" y="4822"/>
                    <a:pt x="11575" y="4921"/>
                    <a:pt x="11719" y="4921"/>
                  </a:cubicBezTo>
                  <a:cubicBezTo>
                    <a:pt x="11749" y="4921"/>
                    <a:pt x="11781" y="4916"/>
                    <a:pt x="11812" y="4907"/>
                  </a:cubicBezTo>
                  <a:cubicBezTo>
                    <a:pt x="11990" y="4862"/>
                    <a:pt x="12089" y="4684"/>
                    <a:pt x="12044" y="4505"/>
                  </a:cubicBezTo>
                  <a:cubicBezTo>
                    <a:pt x="11330" y="1847"/>
                    <a:pt x="8913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5" name="Google Shape;1425;p188"/>
          <p:cNvGrpSpPr/>
          <p:nvPr/>
        </p:nvGrpSpPr>
        <p:grpSpPr>
          <a:xfrm>
            <a:off x="1494520" y="3029149"/>
            <a:ext cx="362006" cy="363003"/>
            <a:chOff x="7319081" y="3915202"/>
            <a:chExt cx="451999" cy="446828"/>
          </a:xfrm>
        </p:grpSpPr>
        <p:sp>
          <p:nvSpPr>
            <p:cNvPr id="1426" name="Google Shape;1426;p188"/>
            <p:cNvSpPr/>
            <p:nvPr/>
          </p:nvSpPr>
          <p:spPr>
            <a:xfrm>
              <a:off x="7373182" y="3967412"/>
              <a:ext cx="214515" cy="214778"/>
            </a:xfrm>
            <a:custGeom>
              <a:rect b="b" l="l" r="r" t="t"/>
              <a:pathLst>
                <a:path extrusionOk="0" h="8182" w="8172">
                  <a:moveTo>
                    <a:pt x="3462" y="1"/>
                  </a:moveTo>
                  <a:lnTo>
                    <a:pt x="3283" y="741"/>
                  </a:lnTo>
                  <a:lnTo>
                    <a:pt x="2284" y="1151"/>
                  </a:lnTo>
                  <a:lnTo>
                    <a:pt x="1633" y="759"/>
                  </a:lnTo>
                  <a:lnTo>
                    <a:pt x="759" y="1642"/>
                  </a:lnTo>
                  <a:lnTo>
                    <a:pt x="1142" y="2293"/>
                  </a:lnTo>
                  <a:lnTo>
                    <a:pt x="732" y="3284"/>
                  </a:lnTo>
                  <a:lnTo>
                    <a:pt x="0" y="3471"/>
                  </a:lnTo>
                  <a:lnTo>
                    <a:pt x="0" y="4720"/>
                  </a:lnTo>
                  <a:lnTo>
                    <a:pt x="732" y="4898"/>
                  </a:lnTo>
                  <a:lnTo>
                    <a:pt x="1142" y="5897"/>
                  </a:lnTo>
                  <a:lnTo>
                    <a:pt x="759" y="6540"/>
                  </a:lnTo>
                  <a:lnTo>
                    <a:pt x="1633" y="7423"/>
                  </a:lnTo>
                  <a:lnTo>
                    <a:pt x="2284" y="7030"/>
                  </a:lnTo>
                  <a:lnTo>
                    <a:pt x="3283" y="7450"/>
                  </a:lnTo>
                  <a:lnTo>
                    <a:pt x="3462" y="8181"/>
                  </a:lnTo>
                  <a:lnTo>
                    <a:pt x="4711" y="8181"/>
                  </a:lnTo>
                  <a:lnTo>
                    <a:pt x="4898" y="7450"/>
                  </a:lnTo>
                  <a:lnTo>
                    <a:pt x="5888" y="7030"/>
                  </a:lnTo>
                  <a:lnTo>
                    <a:pt x="6539" y="7423"/>
                  </a:lnTo>
                  <a:lnTo>
                    <a:pt x="7423" y="6540"/>
                  </a:lnTo>
                  <a:lnTo>
                    <a:pt x="7030" y="5897"/>
                  </a:lnTo>
                  <a:lnTo>
                    <a:pt x="7440" y="4898"/>
                  </a:lnTo>
                  <a:lnTo>
                    <a:pt x="8172" y="4720"/>
                  </a:lnTo>
                  <a:lnTo>
                    <a:pt x="8172" y="3471"/>
                  </a:lnTo>
                  <a:lnTo>
                    <a:pt x="7440" y="3284"/>
                  </a:lnTo>
                  <a:lnTo>
                    <a:pt x="7030" y="2293"/>
                  </a:lnTo>
                  <a:lnTo>
                    <a:pt x="7423" y="1642"/>
                  </a:lnTo>
                  <a:lnTo>
                    <a:pt x="6539" y="759"/>
                  </a:lnTo>
                  <a:lnTo>
                    <a:pt x="5888" y="1151"/>
                  </a:lnTo>
                  <a:lnTo>
                    <a:pt x="4898" y="741"/>
                  </a:lnTo>
                  <a:lnTo>
                    <a:pt x="47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88"/>
            <p:cNvSpPr/>
            <p:nvPr/>
          </p:nvSpPr>
          <p:spPr>
            <a:xfrm>
              <a:off x="7428437" y="4022904"/>
              <a:ext cx="104475" cy="104475"/>
            </a:xfrm>
            <a:custGeom>
              <a:rect b="b" l="l" r="r" t="t"/>
              <a:pathLst>
                <a:path extrusionOk="0" h="3980" w="3980">
                  <a:moveTo>
                    <a:pt x="1990" y="1"/>
                  </a:moveTo>
                  <a:cubicBezTo>
                    <a:pt x="893" y="1"/>
                    <a:pt x="1" y="893"/>
                    <a:pt x="1" y="1990"/>
                  </a:cubicBezTo>
                  <a:cubicBezTo>
                    <a:pt x="1" y="3088"/>
                    <a:pt x="893" y="3980"/>
                    <a:pt x="1990" y="3980"/>
                  </a:cubicBezTo>
                  <a:cubicBezTo>
                    <a:pt x="3087" y="3980"/>
                    <a:pt x="3979" y="3088"/>
                    <a:pt x="3979" y="1990"/>
                  </a:cubicBezTo>
                  <a:cubicBezTo>
                    <a:pt x="3979" y="893"/>
                    <a:pt x="3087" y="1"/>
                    <a:pt x="1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88"/>
            <p:cNvSpPr/>
            <p:nvPr/>
          </p:nvSpPr>
          <p:spPr>
            <a:xfrm>
              <a:off x="7338296" y="4236235"/>
              <a:ext cx="55755" cy="115264"/>
            </a:xfrm>
            <a:custGeom>
              <a:rect b="b" l="l" r="r" t="t"/>
              <a:pathLst>
                <a:path extrusionOk="0" h="4391" w="2124">
                  <a:moveTo>
                    <a:pt x="0" y="1"/>
                  </a:moveTo>
                  <a:lnTo>
                    <a:pt x="0" y="4390"/>
                  </a:lnTo>
                  <a:lnTo>
                    <a:pt x="2123" y="4390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88"/>
            <p:cNvSpPr/>
            <p:nvPr/>
          </p:nvSpPr>
          <p:spPr>
            <a:xfrm>
              <a:off x="7620007" y="4298316"/>
              <a:ext cx="55991" cy="53182"/>
            </a:xfrm>
            <a:custGeom>
              <a:rect b="b" l="l" r="r" t="t"/>
              <a:pathLst>
                <a:path extrusionOk="0" h="2026" w="2133">
                  <a:moveTo>
                    <a:pt x="0" y="0"/>
                  </a:moveTo>
                  <a:lnTo>
                    <a:pt x="0" y="2025"/>
                  </a:lnTo>
                  <a:lnTo>
                    <a:pt x="2132" y="2025"/>
                  </a:lnTo>
                  <a:lnTo>
                    <a:pt x="2132" y="455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88"/>
            <p:cNvSpPr/>
            <p:nvPr/>
          </p:nvSpPr>
          <p:spPr>
            <a:xfrm>
              <a:off x="7431482" y="4290336"/>
              <a:ext cx="55991" cy="61163"/>
            </a:xfrm>
            <a:custGeom>
              <a:rect b="b" l="l" r="r" t="t"/>
              <a:pathLst>
                <a:path extrusionOk="0" h="2330" w="2133">
                  <a:moveTo>
                    <a:pt x="1" y="1"/>
                  </a:moveTo>
                  <a:lnTo>
                    <a:pt x="1" y="2329"/>
                  </a:lnTo>
                  <a:lnTo>
                    <a:pt x="2133" y="2329"/>
                  </a:lnTo>
                  <a:lnTo>
                    <a:pt x="2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88"/>
            <p:cNvSpPr/>
            <p:nvPr/>
          </p:nvSpPr>
          <p:spPr>
            <a:xfrm>
              <a:off x="7525850" y="4253823"/>
              <a:ext cx="55781" cy="97676"/>
            </a:xfrm>
            <a:custGeom>
              <a:rect b="b" l="l" r="r" t="t"/>
              <a:pathLst>
                <a:path extrusionOk="0" h="3721" w="2125">
                  <a:moveTo>
                    <a:pt x="1" y="0"/>
                  </a:moveTo>
                  <a:lnTo>
                    <a:pt x="1" y="3720"/>
                  </a:lnTo>
                  <a:lnTo>
                    <a:pt x="2124" y="3720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88"/>
            <p:cNvSpPr/>
            <p:nvPr/>
          </p:nvSpPr>
          <p:spPr>
            <a:xfrm>
              <a:off x="7364283" y="3958750"/>
              <a:ext cx="232313" cy="232103"/>
            </a:xfrm>
            <a:custGeom>
              <a:rect b="b" l="l" r="r" t="t"/>
              <a:pathLst>
                <a:path extrusionOk="0" h="8842" w="8850">
                  <a:moveTo>
                    <a:pt x="4791" y="670"/>
                  </a:moveTo>
                  <a:lnTo>
                    <a:pt x="4907" y="1151"/>
                  </a:lnTo>
                  <a:cubicBezTo>
                    <a:pt x="4934" y="1250"/>
                    <a:pt x="5005" y="1339"/>
                    <a:pt x="5103" y="1374"/>
                  </a:cubicBezTo>
                  <a:lnTo>
                    <a:pt x="6102" y="1785"/>
                  </a:lnTo>
                  <a:cubicBezTo>
                    <a:pt x="6145" y="1804"/>
                    <a:pt x="6189" y="1813"/>
                    <a:pt x="6232" y="1813"/>
                  </a:cubicBezTo>
                  <a:cubicBezTo>
                    <a:pt x="6290" y="1813"/>
                    <a:pt x="6346" y="1797"/>
                    <a:pt x="6397" y="1767"/>
                  </a:cubicBezTo>
                  <a:lnTo>
                    <a:pt x="6825" y="1508"/>
                  </a:lnTo>
                  <a:lnTo>
                    <a:pt x="7342" y="2026"/>
                  </a:lnTo>
                  <a:lnTo>
                    <a:pt x="7084" y="2454"/>
                  </a:lnTo>
                  <a:cubicBezTo>
                    <a:pt x="7030" y="2543"/>
                    <a:pt x="7021" y="2650"/>
                    <a:pt x="7066" y="2748"/>
                  </a:cubicBezTo>
                  <a:lnTo>
                    <a:pt x="7476" y="3739"/>
                  </a:lnTo>
                  <a:cubicBezTo>
                    <a:pt x="7512" y="3837"/>
                    <a:pt x="7601" y="3908"/>
                    <a:pt x="7699" y="3935"/>
                  </a:cubicBezTo>
                  <a:lnTo>
                    <a:pt x="8181" y="4060"/>
                  </a:lnTo>
                  <a:lnTo>
                    <a:pt x="8181" y="4791"/>
                  </a:lnTo>
                  <a:lnTo>
                    <a:pt x="7699" y="4907"/>
                  </a:lnTo>
                  <a:cubicBezTo>
                    <a:pt x="7601" y="4934"/>
                    <a:pt x="7512" y="5005"/>
                    <a:pt x="7476" y="5103"/>
                  </a:cubicBezTo>
                  <a:lnTo>
                    <a:pt x="7057" y="6094"/>
                  </a:lnTo>
                  <a:cubicBezTo>
                    <a:pt x="7021" y="6192"/>
                    <a:pt x="7030" y="6299"/>
                    <a:pt x="7084" y="6397"/>
                  </a:cubicBezTo>
                  <a:lnTo>
                    <a:pt x="7342" y="6816"/>
                  </a:lnTo>
                  <a:lnTo>
                    <a:pt x="6825" y="7334"/>
                  </a:lnTo>
                  <a:lnTo>
                    <a:pt x="6397" y="7084"/>
                  </a:lnTo>
                  <a:cubicBezTo>
                    <a:pt x="6346" y="7048"/>
                    <a:pt x="6289" y="7033"/>
                    <a:pt x="6232" y="7033"/>
                  </a:cubicBezTo>
                  <a:cubicBezTo>
                    <a:pt x="6188" y="7033"/>
                    <a:pt x="6145" y="7042"/>
                    <a:pt x="6102" y="7057"/>
                  </a:cubicBezTo>
                  <a:lnTo>
                    <a:pt x="5103" y="7467"/>
                  </a:lnTo>
                  <a:cubicBezTo>
                    <a:pt x="5005" y="7512"/>
                    <a:pt x="4934" y="7592"/>
                    <a:pt x="4907" y="7699"/>
                  </a:cubicBezTo>
                  <a:lnTo>
                    <a:pt x="4791" y="8181"/>
                  </a:lnTo>
                  <a:lnTo>
                    <a:pt x="4059" y="8181"/>
                  </a:lnTo>
                  <a:lnTo>
                    <a:pt x="3943" y="7699"/>
                  </a:lnTo>
                  <a:cubicBezTo>
                    <a:pt x="3917" y="7592"/>
                    <a:pt x="3845" y="7512"/>
                    <a:pt x="3747" y="7467"/>
                  </a:cubicBezTo>
                  <a:lnTo>
                    <a:pt x="2748" y="7057"/>
                  </a:lnTo>
                  <a:cubicBezTo>
                    <a:pt x="2710" y="7042"/>
                    <a:pt x="2666" y="7033"/>
                    <a:pt x="2622" y="7033"/>
                  </a:cubicBezTo>
                  <a:cubicBezTo>
                    <a:pt x="2564" y="7033"/>
                    <a:pt x="2504" y="7048"/>
                    <a:pt x="2454" y="7084"/>
                  </a:cubicBezTo>
                  <a:lnTo>
                    <a:pt x="2025" y="7334"/>
                  </a:lnTo>
                  <a:lnTo>
                    <a:pt x="1508" y="6816"/>
                  </a:lnTo>
                  <a:lnTo>
                    <a:pt x="1767" y="6397"/>
                  </a:lnTo>
                  <a:cubicBezTo>
                    <a:pt x="1820" y="6299"/>
                    <a:pt x="1829" y="6192"/>
                    <a:pt x="1793" y="6094"/>
                  </a:cubicBezTo>
                  <a:lnTo>
                    <a:pt x="1374" y="5103"/>
                  </a:lnTo>
                  <a:cubicBezTo>
                    <a:pt x="1338" y="5005"/>
                    <a:pt x="1258" y="4934"/>
                    <a:pt x="1151" y="4907"/>
                  </a:cubicBezTo>
                  <a:lnTo>
                    <a:pt x="669" y="4791"/>
                  </a:lnTo>
                  <a:lnTo>
                    <a:pt x="669" y="4060"/>
                  </a:lnTo>
                  <a:lnTo>
                    <a:pt x="1151" y="3935"/>
                  </a:lnTo>
                  <a:cubicBezTo>
                    <a:pt x="1258" y="3908"/>
                    <a:pt x="1338" y="3837"/>
                    <a:pt x="1374" y="3739"/>
                  </a:cubicBezTo>
                  <a:lnTo>
                    <a:pt x="1793" y="2748"/>
                  </a:lnTo>
                  <a:cubicBezTo>
                    <a:pt x="1829" y="2650"/>
                    <a:pt x="1820" y="2543"/>
                    <a:pt x="1767" y="2454"/>
                  </a:cubicBezTo>
                  <a:lnTo>
                    <a:pt x="1508" y="2026"/>
                  </a:lnTo>
                  <a:lnTo>
                    <a:pt x="2025" y="1508"/>
                  </a:lnTo>
                  <a:lnTo>
                    <a:pt x="2454" y="1767"/>
                  </a:lnTo>
                  <a:cubicBezTo>
                    <a:pt x="2504" y="1797"/>
                    <a:pt x="2564" y="1813"/>
                    <a:pt x="2622" y="1813"/>
                  </a:cubicBezTo>
                  <a:cubicBezTo>
                    <a:pt x="2666" y="1813"/>
                    <a:pt x="2709" y="1804"/>
                    <a:pt x="2748" y="1785"/>
                  </a:cubicBezTo>
                  <a:lnTo>
                    <a:pt x="3747" y="1374"/>
                  </a:lnTo>
                  <a:cubicBezTo>
                    <a:pt x="3845" y="1339"/>
                    <a:pt x="3917" y="1250"/>
                    <a:pt x="3943" y="1151"/>
                  </a:cubicBezTo>
                  <a:lnTo>
                    <a:pt x="4059" y="670"/>
                  </a:lnTo>
                  <a:close/>
                  <a:moveTo>
                    <a:pt x="3801" y="1"/>
                  </a:moveTo>
                  <a:cubicBezTo>
                    <a:pt x="3649" y="1"/>
                    <a:pt x="3515" y="108"/>
                    <a:pt x="3480" y="250"/>
                  </a:cubicBezTo>
                  <a:lnTo>
                    <a:pt x="3337" y="821"/>
                  </a:lnTo>
                  <a:lnTo>
                    <a:pt x="2650" y="1107"/>
                  </a:lnTo>
                  <a:lnTo>
                    <a:pt x="2141" y="804"/>
                  </a:lnTo>
                  <a:cubicBezTo>
                    <a:pt x="2092" y="772"/>
                    <a:pt x="2036" y="757"/>
                    <a:pt x="1979" y="757"/>
                  </a:cubicBezTo>
                  <a:cubicBezTo>
                    <a:pt x="1892" y="757"/>
                    <a:pt x="1805" y="792"/>
                    <a:pt x="1740" y="857"/>
                  </a:cubicBezTo>
                  <a:lnTo>
                    <a:pt x="857" y="1740"/>
                  </a:lnTo>
                  <a:cubicBezTo>
                    <a:pt x="750" y="1847"/>
                    <a:pt x="732" y="2008"/>
                    <a:pt x="812" y="2142"/>
                  </a:cubicBezTo>
                  <a:lnTo>
                    <a:pt x="1115" y="2650"/>
                  </a:lnTo>
                  <a:lnTo>
                    <a:pt x="830" y="3337"/>
                  </a:lnTo>
                  <a:lnTo>
                    <a:pt x="259" y="3480"/>
                  </a:lnTo>
                  <a:cubicBezTo>
                    <a:pt x="107" y="3515"/>
                    <a:pt x="0" y="3649"/>
                    <a:pt x="0" y="3801"/>
                  </a:cubicBezTo>
                  <a:lnTo>
                    <a:pt x="0" y="5050"/>
                  </a:lnTo>
                  <a:cubicBezTo>
                    <a:pt x="0" y="5202"/>
                    <a:pt x="107" y="5326"/>
                    <a:pt x="259" y="5371"/>
                  </a:cubicBezTo>
                  <a:lnTo>
                    <a:pt x="830" y="5514"/>
                  </a:lnTo>
                  <a:lnTo>
                    <a:pt x="1115" y="6201"/>
                  </a:lnTo>
                  <a:lnTo>
                    <a:pt x="812" y="6700"/>
                  </a:lnTo>
                  <a:cubicBezTo>
                    <a:pt x="732" y="6834"/>
                    <a:pt x="750" y="7004"/>
                    <a:pt x="857" y="7111"/>
                  </a:cubicBezTo>
                  <a:lnTo>
                    <a:pt x="1740" y="7994"/>
                  </a:lnTo>
                  <a:cubicBezTo>
                    <a:pt x="1802" y="8056"/>
                    <a:pt x="1886" y="8088"/>
                    <a:pt x="1970" y="8088"/>
                  </a:cubicBezTo>
                  <a:cubicBezTo>
                    <a:pt x="2029" y="8088"/>
                    <a:pt x="2089" y="8072"/>
                    <a:pt x="2141" y="8038"/>
                  </a:cubicBezTo>
                  <a:lnTo>
                    <a:pt x="2650" y="7735"/>
                  </a:lnTo>
                  <a:lnTo>
                    <a:pt x="3337" y="8021"/>
                  </a:lnTo>
                  <a:lnTo>
                    <a:pt x="3480" y="8592"/>
                  </a:lnTo>
                  <a:cubicBezTo>
                    <a:pt x="3515" y="8743"/>
                    <a:pt x="3649" y="8841"/>
                    <a:pt x="3801" y="8841"/>
                  </a:cubicBezTo>
                  <a:lnTo>
                    <a:pt x="5050" y="8841"/>
                  </a:lnTo>
                  <a:cubicBezTo>
                    <a:pt x="5201" y="8841"/>
                    <a:pt x="5335" y="8743"/>
                    <a:pt x="5371" y="8592"/>
                  </a:cubicBezTo>
                  <a:lnTo>
                    <a:pt x="5514" y="8021"/>
                  </a:lnTo>
                  <a:lnTo>
                    <a:pt x="6200" y="7735"/>
                  </a:lnTo>
                  <a:lnTo>
                    <a:pt x="6709" y="8038"/>
                  </a:lnTo>
                  <a:cubicBezTo>
                    <a:pt x="6761" y="8072"/>
                    <a:pt x="6821" y="8088"/>
                    <a:pt x="6881" y="8088"/>
                  </a:cubicBezTo>
                  <a:cubicBezTo>
                    <a:pt x="6964" y="8088"/>
                    <a:pt x="7048" y="8056"/>
                    <a:pt x="7110" y="7994"/>
                  </a:cubicBezTo>
                  <a:lnTo>
                    <a:pt x="7994" y="7111"/>
                  </a:lnTo>
                  <a:cubicBezTo>
                    <a:pt x="8101" y="7004"/>
                    <a:pt x="8118" y="6834"/>
                    <a:pt x="8047" y="6700"/>
                  </a:cubicBezTo>
                  <a:lnTo>
                    <a:pt x="7735" y="6201"/>
                  </a:lnTo>
                  <a:lnTo>
                    <a:pt x="8020" y="5514"/>
                  </a:lnTo>
                  <a:lnTo>
                    <a:pt x="8600" y="5371"/>
                  </a:lnTo>
                  <a:cubicBezTo>
                    <a:pt x="8743" y="5326"/>
                    <a:pt x="8850" y="5202"/>
                    <a:pt x="8850" y="5050"/>
                  </a:cubicBezTo>
                  <a:lnTo>
                    <a:pt x="8850" y="3801"/>
                  </a:lnTo>
                  <a:cubicBezTo>
                    <a:pt x="8850" y="3649"/>
                    <a:pt x="8743" y="3515"/>
                    <a:pt x="8600" y="3480"/>
                  </a:cubicBezTo>
                  <a:lnTo>
                    <a:pt x="8020" y="3337"/>
                  </a:lnTo>
                  <a:lnTo>
                    <a:pt x="7735" y="2650"/>
                  </a:lnTo>
                  <a:lnTo>
                    <a:pt x="8047" y="2142"/>
                  </a:lnTo>
                  <a:cubicBezTo>
                    <a:pt x="8118" y="2008"/>
                    <a:pt x="8101" y="1847"/>
                    <a:pt x="7994" y="1740"/>
                  </a:cubicBezTo>
                  <a:lnTo>
                    <a:pt x="7110" y="857"/>
                  </a:lnTo>
                  <a:cubicBezTo>
                    <a:pt x="7046" y="792"/>
                    <a:pt x="6958" y="757"/>
                    <a:pt x="6871" y="757"/>
                  </a:cubicBezTo>
                  <a:cubicBezTo>
                    <a:pt x="6814" y="757"/>
                    <a:pt x="6758" y="772"/>
                    <a:pt x="6709" y="804"/>
                  </a:cubicBezTo>
                  <a:lnTo>
                    <a:pt x="6200" y="1107"/>
                  </a:lnTo>
                  <a:lnTo>
                    <a:pt x="5514" y="821"/>
                  </a:lnTo>
                  <a:lnTo>
                    <a:pt x="5371" y="250"/>
                  </a:lnTo>
                  <a:cubicBezTo>
                    <a:pt x="5335" y="108"/>
                    <a:pt x="5201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88"/>
            <p:cNvSpPr/>
            <p:nvPr/>
          </p:nvSpPr>
          <p:spPr>
            <a:xfrm>
              <a:off x="7419775" y="4014242"/>
              <a:ext cx="121800" cy="121800"/>
            </a:xfrm>
            <a:custGeom>
              <a:rect b="b" l="l" r="r" t="t"/>
              <a:pathLst>
                <a:path extrusionOk="0" h="4640" w="4640">
                  <a:moveTo>
                    <a:pt x="2320" y="1"/>
                  </a:moveTo>
                  <a:cubicBezTo>
                    <a:pt x="2142" y="1"/>
                    <a:pt x="1990" y="153"/>
                    <a:pt x="1990" y="331"/>
                  </a:cubicBezTo>
                  <a:cubicBezTo>
                    <a:pt x="1990" y="518"/>
                    <a:pt x="2142" y="661"/>
                    <a:pt x="2320" y="661"/>
                  </a:cubicBezTo>
                  <a:cubicBezTo>
                    <a:pt x="3239" y="661"/>
                    <a:pt x="3979" y="1401"/>
                    <a:pt x="3979" y="2320"/>
                  </a:cubicBezTo>
                  <a:cubicBezTo>
                    <a:pt x="3979" y="3230"/>
                    <a:pt x="3239" y="3971"/>
                    <a:pt x="2320" y="3971"/>
                  </a:cubicBezTo>
                  <a:cubicBezTo>
                    <a:pt x="1410" y="3971"/>
                    <a:pt x="670" y="3230"/>
                    <a:pt x="670" y="2320"/>
                  </a:cubicBezTo>
                  <a:cubicBezTo>
                    <a:pt x="670" y="2151"/>
                    <a:pt x="688" y="1981"/>
                    <a:pt x="741" y="1821"/>
                  </a:cubicBezTo>
                  <a:cubicBezTo>
                    <a:pt x="795" y="1651"/>
                    <a:pt x="696" y="1464"/>
                    <a:pt x="527" y="1410"/>
                  </a:cubicBezTo>
                  <a:cubicBezTo>
                    <a:pt x="494" y="1400"/>
                    <a:pt x="460" y="1396"/>
                    <a:pt x="428" y="1396"/>
                  </a:cubicBezTo>
                  <a:cubicBezTo>
                    <a:pt x="284" y="1396"/>
                    <a:pt x="151" y="1486"/>
                    <a:pt x="108" y="1625"/>
                  </a:cubicBezTo>
                  <a:cubicBezTo>
                    <a:pt x="36" y="1848"/>
                    <a:pt x="1" y="2079"/>
                    <a:pt x="1" y="2320"/>
                  </a:cubicBezTo>
                  <a:cubicBezTo>
                    <a:pt x="1" y="3596"/>
                    <a:pt x="1044" y="4640"/>
                    <a:pt x="2320" y="4640"/>
                  </a:cubicBezTo>
                  <a:cubicBezTo>
                    <a:pt x="3605" y="4640"/>
                    <a:pt x="4640" y="3596"/>
                    <a:pt x="4640" y="2320"/>
                  </a:cubicBezTo>
                  <a:cubicBezTo>
                    <a:pt x="4640" y="1036"/>
                    <a:pt x="3605" y="1"/>
                    <a:pt x="2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88"/>
            <p:cNvSpPr/>
            <p:nvPr/>
          </p:nvSpPr>
          <p:spPr>
            <a:xfrm>
              <a:off x="7440853" y="4023639"/>
              <a:ext cx="19924" cy="17325"/>
            </a:xfrm>
            <a:custGeom>
              <a:rect b="b" l="l" r="r" t="t"/>
              <a:pathLst>
                <a:path extrusionOk="0" h="660" w="759">
                  <a:moveTo>
                    <a:pt x="380" y="0"/>
                  </a:moveTo>
                  <a:cubicBezTo>
                    <a:pt x="314" y="0"/>
                    <a:pt x="247" y="21"/>
                    <a:pt x="188" y="62"/>
                  </a:cubicBezTo>
                  <a:lnTo>
                    <a:pt x="179" y="62"/>
                  </a:lnTo>
                  <a:cubicBezTo>
                    <a:pt x="36" y="178"/>
                    <a:pt x="0" y="383"/>
                    <a:pt x="116" y="526"/>
                  </a:cubicBezTo>
                  <a:cubicBezTo>
                    <a:pt x="179" y="615"/>
                    <a:pt x="277" y="660"/>
                    <a:pt x="375" y="660"/>
                  </a:cubicBezTo>
                  <a:cubicBezTo>
                    <a:pt x="447" y="660"/>
                    <a:pt x="518" y="642"/>
                    <a:pt x="571" y="606"/>
                  </a:cubicBezTo>
                  <a:cubicBezTo>
                    <a:pt x="723" y="499"/>
                    <a:pt x="759" y="294"/>
                    <a:pt x="652" y="142"/>
                  </a:cubicBezTo>
                  <a:cubicBezTo>
                    <a:pt x="586" y="50"/>
                    <a:pt x="484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88"/>
            <p:cNvSpPr/>
            <p:nvPr/>
          </p:nvSpPr>
          <p:spPr>
            <a:xfrm>
              <a:off x="7623499" y="4066426"/>
              <a:ext cx="17588" cy="18113"/>
            </a:xfrm>
            <a:custGeom>
              <a:rect b="b" l="l" r="r" t="t"/>
              <a:pathLst>
                <a:path extrusionOk="0" h="690" w="670">
                  <a:moveTo>
                    <a:pt x="328" y="1"/>
                  </a:moveTo>
                  <a:cubicBezTo>
                    <a:pt x="149" y="1"/>
                    <a:pt x="1" y="146"/>
                    <a:pt x="1" y="332"/>
                  </a:cubicBezTo>
                  <a:lnTo>
                    <a:pt x="1" y="359"/>
                  </a:lnTo>
                  <a:cubicBezTo>
                    <a:pt x="1" y="538"/>
                    <a:pt x="153" y="689"/>
                    <a:pt x="331" y="689"/>
                  </a:cubicBezTo>
                  <a:lnTo>
                    <a:pt x="340" y="689"/>
                  </a:lnTo>
                  <a:cubicBezTo>
                    <a:pt x="518" y="689"/>
                    <a:pt x="670" y="538"/>
                    <a:pt x="670" y="359"/>
                  </a:cubicBezTo>
                  <a:lnTo>
                    <a:pt x="670" y="341"/>
                  </a:lnTo>
                  <a:cubicBezTo>
                    <a:pt x="670" y="181"/>
                    <a:pt x="563" y="38"/>
                    <a:pt x="411" y="11"/>
                  </a:cubicBezTo>
                  <a:cubicBezTo>
                    <a:pt x="383" y="4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88"/>
            <p:cNvSpPr/>
            <p:nvPr/>
          </p:nvSpPr>
          <p:spPr>
            <a:xfrm>
              <a:off x="7319081" y="3915202"/>
              <a:ext cx="451999" cy="446828"/>
            </a:xfrm>
            <a:custGeom>
              <a:rect b="b" l="l" r="r" t="t"/>
              <a:pathLst>
                <a:path extrusionOk="0" h="17022" w="17219">
                  <a:moveTo>
                    <a:pt x="10741" y="10108"/>
                  </a:moveTo>
                  <a:lnTo>
                    <a:pt x="11848" y="11214"/>
                  </a:lnTo>
                  <a:lnTo>
                    <a:pt x="11295" y="11767"/>
                  </a:lnTo>
                  <a:lnTo>
                    <a:pt x="10188" y="10661"/>
                  </a:lnTo>
                  <a:cubicBezTo>
                    <a:pt x="10385" y="10491"/>
                    <a:pt x="10572" y="10304"/>
                    <a:pt x="10741" y="10108"/>
                  </a:cubicBezTo>
                  <a:close/>
                  <a:moveTo>
                    <a:pt x="12526" y="11473"/>
                  </a:moveTo>
                  <a:lnTo>
                    <a:pt x="13070" y="12026"/>
                  </a:lnTo>
                  <a:lnTo>
                    <a:pt x="12089" y="13016"/>
                  </a:lnTo>
                  <a:lnTo>
                    <a:pt x="11535" y="12463"/>
                  </a:lnTo>
                  <a:lnTo>
                    <a:pt x="12526" y="11473"/>
                  </a:lnTo>
                  <a:close/>
                  <a:moveTo>
                    <a:pt x="2525" y="12561"/>
                  </a:moveTo>
                  <a:lnTo>
                    <a:pt x="2525" y="16290"/>
                  </a:lnTo>
                  <a:lnTo>
                    <a:pt x="1062" y="16290"/>
                  </a:lnTo>
                  <a:lnTo>
                    <a:pt x="1062" y="12561"/>
                  </a:lnTo>
                  <a:close/>
                  <a:moveTo>
                    <a:pt x="6085" y="14622"/>
                  </a:moveTo>
                  <a:lnTo>
                    <a:pt x="6085" y="16290"/>
                  </a:lnTo>
                  <a:lnTo>
                    <a:pt x="4622" y="16290"/>
                  </a:lnTo>
                  <a:lnTo>
                    <a:pt x="4622" y="14622"/>
                  </a:lnTo>
                  <a:close/>
                  <a:moveTo>
                    <a:pt x="9671" y="13230"/>
                  </a:moveTo>
                  <a:lnTo>
                    <a:pt x="9671" y="16290"/>
                  </a:lnTo>
                  <a:lnTo>
                    <a:pt x="8208" y="16290"/>
                  </a:lnTo>
                  <a:lnTo>
                    <a:pt x="8208" y="13230"/>
                  </a:lnTo>
                  <a:close/>
                  <a:moveTo>
                    <a:pt x="13088" y="14925"/>
                  </a:moveTo>
                  <a:lnTo>
                    <a:pt x="13266" y="15095"/>
                  </a:lnTo>
                  <a:lnTo>
                    <a:pt x="13266" y="16290"/>
                  </a:lnTo>
                  <a:lnTo>
                    <a:pt x="11803" y="16290"/>
                  </a:lnTo>
                  <a:lnTo>
                    <a:pt x="11803" y="14925"/>
                  </a:lnTo>
                  <a:close/>
                  <a:moveTo>
                    <a:pt x="13891" y="15764"/>
                  </a:moveTo>
                  <a:lnTo>
                    <a:pt x="14470" y="16344"/>
                  </a:lnTo>
                  <a:cubicBezTo>
                    <a:pt x="14417" y="16308"/>
                    <a:pt x="14355" y="16290"/>
                    <a:pt x="14292" y="16290"/>
                  </a:cubicBezTo>
                  <a:lnTo>
                    <a:pt x="13891" y="16290"/>
                  </a:lnTo>
                  <a:lnTo>
                    <a:pt x="13891" y="15764"/>
                  </a:lnTo>
                  <a:close/>
                  <a:moveTo>
                    <a:pt x="13543" y="12490"/>
                  </a:moveTo>
                  <a:lnTo>
                    <a:pt x="16219" y="15166"/>
                  </a:lnTo>
                  <a:cubicBezTo>
                    <a:pt x="16487" y="15434"/>
                    <a:pt x="16487" y="15880"/>
                    <a:pt x="16210" y="16147"/>
                  </a:cubicBezTo>
                  <a:cubicBezTo>
                    <a:pt x="16085" y="16281"/>
                    <a:pt x="15907" y="16352"/>
                    <a:pt x="15719" y="16352"/>
                  </a:cubicBezTo>
                  <a:cubicBezTo>
                    <a:pt x="15532" y="16352"/>
                    <a:pt x="15363" y="16281"/>
                    <a:pt x="15229" y="16156"/>
                  </a:cubicBezTo>
                  <a:lnTo>
                    <a:pt x="12552" y="13480"/>
                  </a:lnTo>
                  <a:lnTo>
                    <a:pt x="13543" y="12490"/>
                  </a:lnTo>
                  <a:close/>
                  <a:moveTo>
                    <a:pt x="6156" y="0"/>
                  </a:moveTo>
                  <a:cubicBezTo>
                    <a:pt x="2802" y="0"/>
                    <a:pt x="63" y="2730"/>
                    <a:pt x="63" y="6093"/>
                  </a:cubicBezTo>
                  <a:cubicBezTo>
                    <a:pt x="63" y="9448"/>
                    <a:pt x="2802" y="12186"/>
                    <a:pt x="6156" y="12186"/>
                  </a:cubicBezTo>
                  <a:cubicBezTo>
                    <a:pt x="7450" y="12186"/>
                    <a:pt x="8663" y="11776"/>
                    <a:pt x="9671" y="11071"/>
                  </a:cubicBezTo>
                  <a:lnTo>
                    <a:pt x="10831" y="12231"/>
                  </a:lnTo>
                  <a:cubicBezTo>
                    <a:pt x="10706" y="12365"/>
                    <a:pt x="10706" y="12570"/>
                    <a:pt x="10831" y="12695"/>
                  </a:cubicBezTo>
                  <a:lnTo>
                    <a:pt x="12410" y="14256"/>
                  </a:lnTo>
                  <a:lnTo>
                    <a:pt x="11464" y="14256"/>
                  </a:lnTo>
                  <a:cubicBezTo>
                    <a:pt x="11286" y="14256"/>
                    <a:pt x="11134" y="14408"/>
                    <a:pt x="11134" y="14595"/>
                  </a:cubicBezTo>
                  <a:lnTo>
                    <a:pt x="11134" y="16290"/>
                  </a:lnTo>
                  <a:lnTo>
                    <a:pt x="10340" y="16290"/>
                  </a:lnTo>
                  <a:lnTo>
                    <a:pt x="10340" y="12891"/>
                  </a:lnTo>
                  <a:cubicBezTo>
                    <a:pt x="10340" y="12713"/>
                    <a:pt x="10188" y="12561"/>
                    <a:pt x="10010" y="12561"/>
                  </a:cubicBezTo>
                  <a:lnTo>
                    <a:pt x="7878" y="12561"/>
                  </a:lnTo>
                  <a:cubicBezTo>
                    <a:pt x="7690" y="12561"/>
                    <a:pt x="7548" y="12713"/>
                    <a:pt x="7548" y="12891"/>
                  </a:cubicBezTo>
                  <a:lnTo>
                    <a:pt x="7548" y="16290"/>
                  </a:lnTo>
                  <a:lnTo>
                    <a:pt x="6745" y="16290"/>
                  </a:lnTo>
                  <a:lnTo>
                    <a:pt x="6745" y="14327"/>
                  </a:lnTo>
                  <a:cubicBezTo>
                    <a:pt x="6745" y="14140"/>
                    <a:pt x="6602" y="13997"/>
                    <a:pt x="6415" y="13997"/>
                  </a:cubicBezTo>
                  <a:lnTo>
                    <a:pt x="4283" y="13997"/>
                  </a:lnTo>
                  <a:cubicBezTo>
                    <a:pt x="4104" y="13997"/>
                    <a:pt x="3953" y="14140"/>
                    <a:pt x="3953" y="14327"/>
                  </a:cubicBezTo>
                  <a:lnTo>
                    <a:pt x="3953" y="16290"/>
                  </a:lnTo>
                  <a:lnTo>
                    <a:pt x="3185" y="16290"/>
                  </a:lnTo>
                  <a:lnTo>
                    <a:pt x="3185" y="12231"/>
                  </a:lnTo>
                  <a:cubicBezTo>
                    <a:pt x="3185" y="12044"/>
                    <a:pt x="3043" y="11901"/>
                    <a:pt x="2855" y="11901"/>
                  </a:cubicBezTo>
                  <a:lnTo>
                    <a:pt x="723" y="11901"/>
                  </a:lnTo>
                  <a:cubicBezTo>
                    <a:pt x="545" y="11901"/>
                    <a:pt x="393" y="12044"/>
                    <a:pt x="393" y="12231"/>
                  </a:cubicBezTo>
                  <a:lnTo>
                    <a:pt x="393" y="16228"/>
                  </a:lnTo>
                  <a:cubicBezTo>
                    <a:pt x="170" y="16228"/>
                    <a:pt x="1" y="16477"/>
                    <a:pt x="90" y="16736"/>
                  </a:cubicBezTo>
                  <a:cubicBezTo>
                    <a:pt x="134" y="16870"/>
                    <a:pt x="268" y="16950"/>
                    <a:pt x="411" y="16950"/>
                  </a:cubicBezTo>
                  <a:lnTo>
                    <a:pt x="14292" y="16950"/>
                  </a:lnTo>
                  <a:cubicBezTo>
                    <a:pt x="14435" y="16950"/>
                    <a:pt x="14569" y="16861"/>
                    <a:pt x="14613" y="16718"/>
                  </a:cubicBezTo>
                  <a:cubicBezTo>
                    <a:pt x="14658" y="16602"/>
                    <a:pt x="14640" y="16486"/>
                    <a:pt x="14586" y="16397"/>
                  </a:cubicBezTo>
                  <a:lnTo>
                    <a:pt x="14586" y="16397"/>
                  </a:lnTo>
                  <a:lnTo>
                    <a:pt x="14765" y="16593"/>
                  </a:lnTo>
                  <a:cubicBezTo>
                    <a:pt x="15015" y="16870"/>
                    <a:pt x="15354" y="17022"/>
                    <a:pt x="15719" y="17022"/>
                  </a:cubicBezTo>
                  <a:cubicBezTo>
                    <a:pt x="15719" y="17022"/>
                    <a:pt x="16424" y="16879"/>
                    <a:pt x="16683" y="16620"/>
                  </a:cubicBezTo>
                  <a:cubicBezTo>
                    <a:pt x="17209" y="16085"/>
                    <a:pt x="17218" y="15228"/>
                    <a:pt x="16692" y="14702"/>
                  </a:cubicBezTo>
                  <a:lnTo>
                    <a:pt x="12758" y="10768"/>
                  </a:lnTo>
                  <a:cubicBezTo>
                    <a:pt x="12695" y="10705"/>
                    <a:pt x="12611" y="10674"/>
                    <a:pt x="12526" y="10674"/>
                  </a:cubicBezTo>
                  <a:cubicBezTo>
                    <a:pt x="12454" y="10674"/>
                    <a:pt x="12382" y="10696"/>
                    <a:pt x="12321" y="10741"/>
                  </a:cubicBezTo>
                  <a:lnTo>
                    <a:pt x="11161" y="9581"/>
                  </a:lnTo>
                  <a:cubicBezTo>
                    <a:pt x="11562" y="9002"/>
                    <a:pt x="11866" y="8350"/>
                    <a:pt x="12053" y="7637"/>
                  </a:cubicBezTo>
                  <a:cubicBezTo>
                    <a:pt x="12097" y="7458"/>
                    <a:pt x="11999" y="7280"/>
                    <a:pt x="11821" y="7235"/>
                  </a:cubicBezTo>
                  <a:cubicBezTo>
                    <a:pt x="11790" y="7226"/>
                    <a:pt x="11758" y="7221"/>
                    <a:pt x="11728" y="7221"/>
                  </a:cubicBezTo>
                  <a:cubicBezTo>
                    <a:pt x="11584" y="7221"/>
                    <a:pt x="11455" y="7320"/>
                    <a:pt x="11411" y="7467"/>
                  </a:cubicBezTo>
                  <a:cubicBezTo>
                    <a:pt x="10795" y="9858"/>
                    <a:pt x="8627" y="11526"/>
                    <a:pt x="6156" y="11526"/>
                  </a:cubicBezTo>
                  <a:cubicBezTo>
                    <a:pt x="3159" y="11526"/>
                    <a:pt x="723" y="9091"/>
                    <a:pt x="723" y="6093"/>
                  </a:cubicBezTo>
                  <a:cubicBezTo>
                    <a:pt x="723" y="3096"/>
                    <a:pt x="3159" y="660"/>
                    <a:pt x="6156" y="660"/>
                  </a:cubicBezTo>
                  <a:cubicBezTo>
                    <a:pt x="8609" y="660"/>
                    <a:pt x="10768" y="2311"/>
                    <a:pt x="11402" y="4675"/>
                  </a:cubicBezTo>
                  <a:cubicBezTo>
                    <a:pt x="11446" y="4822"/>
                    <a:pt x="11575" y="4921"/>
                    <a:pt x="11719" y="4921"/>
                  </a:cubicBezTo>
                  <a:cubicBezTo>
                    <a:pt x="11749" y="4921"/>
                    <a:pt x="11781" y="4916"/>
                    <a:pt x="11812" y="4907"/>
                  </a:cubicBezTo>
                  <a:cubicBezTo>
                    <a:pt x="11990" y="4862"/>
                    <a:pt x="12089" y="4684"/>
                    <a:pt x="12044" y="4505"/>
                  </a:cubicBezTo>
                  <a:cubicBezTo>
                    <a:pt x="11330" y="1847"/>
                    <a:pt x="8913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1" name="Google Shape;1441;p189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2" name="Google Shape;1442;p18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Known Results:</a:t>
            </a:r>
            <a:endParaRPr/>
          </a:p>
        </p:txBody>
      </p:sp>
      <p:sp>
        <p:nvSpPr>
          <p:cNvPr id="1443" name="Google Shape;1443;p189"/>
          <p:cNvSpPr/>
          <p:nvPr/>
        </p:nvSpPr>
        <p:spPr>
          <a:xfrm>
            <a:off x="975400" y="1717779"/>
            <a:ext cx="393000" cy="3744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89"/>
          <p:cNvSpPr/>
          <p:nvPr/>
        </p:nvSpPr>
        <p:spPr>
          <a:xfrm>
            <a:off x="975400" y="1223126"/>
            <a:ext cx="393000" cy="37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189"/>
          <p:cNvSpPr/>
          <p:nvPr/>
        </p:nvSpPr>
        <p:spPr>
          <a:xfrm>
            <a:off x="975475" y="2297546"/>
            <a:ext cx="393000" cy="374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6" name="Google Shape;1446;p189"/>
          <p:cNvGrpSpPr/>
          <p:nvPr/>
        </p:nvGrpSpPr>
        <p:grpSpPr>
          <a:xfrm>
            <a:off x="1077442" y="1317533"/>
            <a:ext cx="189053" cy="194861"/>
            <a:chOff x="1375498" y="2820669"/>
            <a:chExt cx="446827" cy="446828"/>
          </a:xfrm>
        </p:grpSpPr>
        <p:sp>
          <p:nvSpPr>
            <p:cNvPr id="1447" name="Google Shape;1447;p189"/>
            <p:cNvSpPr/>
            <p:nvPr/>
          </p:nvSpPr>
          <p:spPr>
            <a:xfrm>
              <a:off x="1384161" y="2829331"/>
              <a:ext cx="429502" cy="62790"/>
            </a:xfrm>
            <a:custGeom>
              <a:rect b="b" l="l" r="r" t="t"/>
              <a:pathLst>
                <a:path extrusionOk="0" h="2392" w="16362">
                  <a:moveTo>
                    <a:pt x="1" y="1"/>
                  </a:moveTo>
                  <a:lnTo>
                    <a:pt x="1" y="2391"/>
                  </a:lnTo>
                  <a:lnTo>
                    <a:pt x="16362" y="2391"/>
                  </a:lnTo>
                  <a:lnTo>
                    <a:pt x="16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89"/>
            <p:cNvSpPr/>
            <p:nvPr/>
          </p:nvSpPr>
          <p:spPr>
            <a:xfrm>
              <a:off x="1393768" y="2892094"/>
              <a:ext cx="414514" cy="26"/>
            </a:xfrm>
            <a:custGeom>
              <a:rect b="b" l="l" r="r" t="t"/>
              <a:pathLst>
                <a:path extrusionOk="0" h="1" w="15791">
                  <a:moveTo>
                    <a:pt x="0" y="0"/>
                  </a:moveTo>
                  <a:lnTo>
                    <a:pt x="15791" y="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89"/>
            <p:cNvSpPr/>
            <p:nvPr/>
          </p:nvSpPr>
          <p:spPr>
            <a:xfrm>
              <a:off x="1431226" y="2934015"/>
              <a:ext cx="122273" cy="125764"/>
            </a:xfrm>
            <a:custGeom>
              <a:rect b="b" l="l" r="r" t="t"/>
              <a:pathLst>
                <a:path extrusionOk="0" h="4791" w="4658">
                  <a:moveTo>
                    <a:pt x="1" y="0"/>
                  </a:moveTo>
                  <a:lnTo>
                    <a:pt x="1" y="4791"/>
                  </a:lnTo>
                  <a:lnTo>
                    <a:pt x="4657" y="4791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89"/>
            <p:cNvSpPr/>
            <p:nvPr/>
          </p:nvSpPr>
          <p:spPr>
            <a:xfrm>
              <a:off x="1743624" y="2925589"/>
              <a:ext cx="70035" cy="333008"/>
            </a:xfrm>
            <a:custGeom>
              <a:rect b="b" l="l" r="r" t="t"/>
              <a:pathLst>
                <a:path extrusionOk="0" h="12686" w="2668">
                  <a:moveTo>
                    <a:pt x="1330" y="0"/>
                  </a:moveTo>
                  <a:lnTo>
                    <a:pt x="0" y="2730"/>
                  </a:lnTo>
                  <a:lnTo>
                    <a:pt x="0" y="11963"/>
                  </a:lnTo>
                  <a:cubicBezTo>
                    <a:pt x="0" y="12365"/>
                    <a:pt x="330" y="12686"/>
                    <a:pt x="723" y="12686"/>
                  </a:cubicBezTo>
                  <a:lnTo>
                    <a:pt x="1936" y="12686"/>
                  </a:lnTo>
                  <a:cubicBezTo>
                    <a:pt x="2338" y="12686"/>
                    <a:pt x="2668" y="12365"/>
                    <a:pt x="2668" y="11963"/>
                  </a:cubicBezTo>
                  <a:lnTo>
                    <a:pt x="2668" y="2730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89"/>
            <p:cNvSpPr/>
            <p:nvPr/>
          </p:nvSpPr>
          <p:spPr>
            <a:xfrm>
              <a:off x="1743624" y="3207983"/>
              <a:ext cx="70035" cy="49928"/>
            </a:xfrm>
            <a:custGeom>
              <a:rect b="b" l="l" r="r" t="t"/>
              <a:pathLst>
                <a:path extrusionOk="0" h="1902" w="2668">
                  <a:moveTo>
                    <a:pt x="0" y="1"/>
                  </a:moveTo>
                  <a:lnTo>
                    <a:pt x="0" y="1161"/>
                  </a:lnTo>
                  <a:cubicBezTo>
                    <a:pt x="0" y="1571"/>
                    <a:pt x="330" y="1901"/>
                    <a:pt x="741" y="1901"/>
                  </a:cubicBezTo>
                  <a:lnTo>
                    <a:pt x="1927" y="1901"/>
                  </a:lnTo>
                  <a:cubicBezTo>
                    <a:pt x="2338" y="1901"/>
                    <a:pt x="2668" y="1571"/>
                    <a:pt x="2668" y="1161"/>
                  </a:cubicBezTo>
                  <a:lnTo>
                    <a:pt x="2668" y="1"/>
                  </a:lnTo>
                  <a:close/>
                </a:path>
              </a:pathLst>
            </a:custGeom>
            <a:solidFill>
              <a:srgbClr val="FE8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89"/>
            <p:cNvSpPr/>
            <p:nvPr/>
          </p:nvSpPr>
          <p:spPr>
            <a:xfrm>
              <a:off x="1743387" y="2925353"/>
              <a:ext cx="69799" cy="71453"/>
            </a:xfrm>
            <a:custGeom>
              <a:rect b="b" l="l" r="r" t="t"/>
              <a:pathLst>
                <a:path extrusionOk="0" h="2722" w="2659">
                  <a:moveTo>
                    <a:pt x="1330" y="0"/>
                  </a:moveTo>
                  <a:lnTo>
                    <a:pt x="0" y="2721"/>
                  </a:lnTo>
                  <a:lnTo>
                    <a:pt x="2659" y="2721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89"/>
            <p:cNvSpPr/>
            <p:nvPr/>
          </p:nvSpPr>
          <p:spPr>
            <a:xfrm>
              <a:off x="1375498" y="2820669"/>
              <a:ext cx="446827" cy="446828"/>
            </a:xfrm>
            <a:custGeom>
              <a:rect b="b" l="l" r="r" t="t"/>
              <a:pathLst>
                <a:path extrusionOk="0" h="17022" w="17022">
                  <a:moveTo>
                    <a:pt x="16353" y="661"/>
                  </a:moveTo>
                  <a:lnTo>
                    <a:pt x="16353" y="2391"/>
                  </a:lnTo>
                  <a:lnTo>
                    <a:pt x="661" y="2391"/>
                  </a:lnTo>
                  <a:lnTo>
                    <a:pt x="661" y="661"/>
                  </a:lnTo>
                  <a:close/>
                  <a:moveTo>
                    <a:pt x="15345" y="4747"/>
                  </a:moveTo>
                  <a:lnTo>
                    <a:pt x="16139" y="6379"/>
                  </a:lnTo>
                  <a:lnTo>
                    <a:pt x="14542" y="6379"/>
                  </a:lnTo>
                  <a:lnTo>
                    <a:pt x="15345" y="4747"/>
                  </a:lnTo>
                  <a:close/>
                  <a:moveTo>
                    <a:pt x="16353" y="7048"/>
                  </a:moveTo>
                  <a:lnTo>
                    <a:pt x="16353" y="14462"/>
                  </a:lnTo>
                  <a:lnTo>
                    <a:pt x="15523" y="14462"/>
                  </a:lnTo>
                  <a:lnTo>
                    <a:pt x="15523" y="11598"/>
                  </a:lnTo>
                  <a:cubicBezTo>
                    <a:pt x="15523" y="11428"/>
                    <a:pt x="15407" y="11277"/>
                    <a:pt x="15238" y="11259"/>
                  </a:cubicBezTo>
                  <a:cubicBezTo>
                    <a:pt x="15218" y="11256"/>
                    <a:pt x="15199" y="11254"/>
                    <a:pt x="15181" y="11254"/>
                  </a:cubicBezTo>
                  <a:cubicBezTo>
                    <a:pt x="15002" y="11254"/>
                    <a:pt x="14863" y="11403"/>
                    <a:pt x="14863" y="11589"/>
                  </a:cubicBezTo>
                  <a:lnTo>
                    <a:pt x="14863" y="14462"/>
                  </a:lnTo>
                  <a:lnTo>
                    <a:pt x="14363" y="14462"/>
                  </a:lnTo>
                  <a:lnTo>
                    <a:pt x="14363" y="7048"/>
                  </a:lnTo>
                  <a:close/>
                  <a:moveTo>
                    <a:pt x="16353" y="15157"/>
                  </a:moveTo>
                  <a:lnTo>
                    <a:pt x="16353" y="15960"/>
                  </a:lnTo>
                  <a:cubicBezTo>
                    <a:pt x="16353" y="16183"/>
                    <a:pt x="16183" y="16353"/>
                    <a:pt x="15960" y="16353"/>
                  </a:cubicBezTo>
                  <a:lnTo>
                    <a:pt x="14747" y="16353"/>
                  </a:lnTo>
                  <a:cubicBezTo>
                    <a:pt x="14533" y="16353"/>
                    <a:pt x="14363" y="16183"/>
                    <a:pt x="14363" y="15960"/>
                  </a:cubicBezTo>
                  <a:lnTo>
                    <a:pt x="14363" y="15157"/>
                  </a:lnTo>
                  <a:close/>
                  <a:moveTo>
                    <a:pt x="331" y="1"/>
                  </a:moveTo>
                  <a:cubicBezTo>
                    <a:pt x="143" y="1"/>
                    <a:pt x="0" y="143"/>
                    <a:pt x="0" y="331"/>
                  </a:cubicBezTo>
                  <a:lnTo>
                    <a:pt x="0" y="16683"/>
                  </a:lnTo>
                  <a:cubicBezTo>
                    <a:pt x="0" y="16870"/>
                    <a:pt x="143" y="17022"/>
                    <a:pt x="331" y="17022"/>
                  </a:cubicBezTo>
                  <a:lnTo>
                    <a:pt x="15960" y="17022"/>
                  </a:lnTo>
                  <a:cubicBezTo>
                    <a:pt x="16549" y="17022"/>
                    <a:pt x="17022" y="16549"/>
                    <a:pt x="17022" y="15960"/>
                  </a:cubicBezTo>
                  <a:lnTo>
                    <a:pt x="17022" y="6727"/>
                  </a:lnTo>
                  <a:cubicBezTo>
                    <a:pt x="17022" y="6673"/>
                    <a:pt x="17013" y="6629"/>
                    <a:pt x="16986" y="6575"/>
                  </a:cubicBezTo>
                  <a:lnTo>
                    <a:pt x="15657" y="3863"/>
                  </a:lnTo>
                  <a:cubicBezTo>
                    <a:pt x="15621" y="3774"/>
                    <a:pt x="15550" y="3712"/>
                    <a:pt x="15461" y="3685"/>
                  </a:cubicBezTo>
                  <a:cubicBezTo>
                    <a:pt x="15427" y="3674"/>
                    <a:pt x="15392" y="3668"/>
                    <a:pt x="15358" y="3668"/>
                  </a:cubicBezTo>
                  <a:cubicBezTo>
                    <a:pt x="15233" y="3668"/>
                    <a:pt x="15115" y="3742"/>
                    <a:pt x="15059" y="3854"/>
                  </a:cubicBezTo>
                  <a:lnTo>
                    <a:pt x="13730" y="6575"/>
                  </a:lnTo>
                  <a:cubicBezTo>
                    <a:pt x="13703" y="6629"/>
                    <a:pt x="13694" y="6673"/>
                    <a:pt x="13694" y="6727"/>
                  </a:cubicBezTo>
                  <a:lnTo>
                    <a:pt x="13694" y="15960"/>
                  </a:lnTo>
                  <a:cubicBezTo>
                    <a:pt x="13694" y="16103"/>
                    <a:pt x="13721" y="16237"/>
                    <a:pt x="13775" y="16353"/>
                  </a:cubicBezTo>
                  <a:lnTo>
                    <a:pt x="661" y="16353"/>
                  </a:lnTo>
                  <a:lnTo>
                    <a:pt x="661" y="3052"/>
                  </a:lnTo>
                  <a:lnTo>
                    <a:pt x="16353" y="3052"/>
                  </a:lnTo>
                  <a:lnTo>
                    <a:pt x="16353" y="3810"/>
                  </a:lnTo>
                  <a:cubicBezTo>
                    <a:pt x="16353" y="3979"/>
                    <a:pt x="16478" y="4122"/>
                    <a:pt x="16638" y="4149"/>
                  </a:cubicBezTo>
                  <a:cubicBezTo>
                    <a:pt x="16654" y="4151"/>
                    <a:pt x="16670" y="4152"/>
                    <a:pt x="16685" y="4152"/>
                  </a:cubicBezTo>
                  <a:cubicBezTo>
                    <a:pt x="16870" y="4152"/>
                    <a:pt x="17022" y="4008"/>
                    <a:pt x="17022" y="3819"/>
                  </a:cubicBezTo>
                  <a:lnTo>
                    <a:pt x="17022" y="331"/>
                  </a:lnTo>
                  <a:cubicBezTo>
                    <a:pt x="17022" y="143"/>
                    <a:pt x="16870" y="1"/>
                    <a:pt x="1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89"/>
            <p:cNvSpPr/>
            <p:nvPr/>
          </p:nvSpPr>
          <p:spPr>
            <a:xfrm>
              <a:off x="1559325" y="2852037"/>
              <a:ext cx="216169" cy="17378"/>
            </a:xfrm>
            <a:custGeom>
              <a:rect b="b" l="l" r="r" t="t"/>
              <a:pathLst>
                <a:path extrusionOk="0" h="662" w="8235">
                  <a:moveTo>
                    <a:pt x="375" y="1"/>
                  </a:moveTo>
                  <a:cubicBezTo>
                    <a:pt x="206" y="1"/>
                    <a:pt x="54" y="117"/>
                    <a:pt x="36" y="286"/>
                  </a:cubicBezTo>
                  <a:cubicBezTo>
                    <a:pt x="1" y="492"/>
                    <a:pt x="161" y="661"/>
                    <a:pt x="357" y="661"/>
                  </a:cubicBezTo>
                  <a:lnTo>
                    <a:pt x="7860" y="661"/>
                  </a:lnTo>
                  <a:cubicBezTo>
                    <a:pt x="8029" y="661"/>
                    <a:pt x="8181" y="545"/>
                    <a:pt x="8199" y="385"/>
                  </a:cubicBezTo>
                  <a:cubicBezTo>
                    <a:pt x="8235" y="179"/>
                    <a:pt x="8074" y="1"/>
                    <a:pt x="7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89"/>
            <p:cNvSpPr/>
            <p:nvPr/>
          </p:nvSpPr>
          <p:spPr>
            <a:xfrm>
              <a:off x="1457003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0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0" y="660"/>
                  </a:cubicBezTo>
                  <a:cubicBezTo>
                    <a:pt x="419" y="660"/>
                    <a:pt x="509" y="625"/>
                    <a:pt x="571" y="562"/>
                  </a:cubicBezTo>
                  <a:cubicBezTo>
                    <a:pt x="633" y="500"/>
                    <a:pt x="669" y="419"/>
                    <a:pt x="669" y="330"/>
                  </a:cubicBezTo>
                  <a:cubicBezTo>
                    <a:pt x="669" y="241"/>
                    <a:pt x="633" y="161"/>
                    <a:pt x="571" y="98"/>
                  </a:cubicBezTo>
                  <a:cubicBezTo>
                    <a:pt x="509" y="36"/>
                    <a:pt x="41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89"/>
            <p:cNvSpPr/>
            <p:nvPr/>
          </p:nvSpPr>
          <p:spPr>
            <a:xfrm>
              <a:off x="1422091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1" y="0"/>
                  </a:moveTo>
                  <a:cubicBezTo>
                    <a:pt x="251" y="0"/>
                    <a:pt x="161" y="36"/>
                    <a:pt x="99" y="98"/>
                  </a:cubicBezTo>
                  <a:cubicBezTo>
                    <a:pt x="36" y="161"/>
                    <a:pt x="1" y="241"/>
                    <a:pt x="1" y="330"/>
                  </a:cubicBezTo>
                  <a:cubicBezTo>
                    <a:pt x="1" y="419"/>
                    <a:pt x="36" y="500"/>
                    <a:pt x="99" y="562"/>
                  </a:cubicBezTo>
                  <a:cubicBezTo>
                    <a:pt x="161" y="625"/>
                    <a:pt x="251" y="660"/>
                    <a:pt x="331" y="660"/>
                  </a:cubicBezTo>
                  <a:cubicBezTo>
                    <a:pt x="420" y="660"/>
                    <a:pt x="509" y="625"/>
                    <a:pt x="572" y="562"/>
                  </a:cubicBezTo>
                  <a:cubicBezTo>
                    <a:pt x="634" y="500"/>
                    <a:pt x="670" y="419"/>
                    <a:pt x="670" y="330"/>
                  </a:cubicBezTo>
                  <a:cubicBezTo>
                    <a:pt x="670" y="241"/>
                    <a:pt x="634" y="161"/>
                    <a:pt x="572" y="98"/>
                  </a:cubicBezTo>
                  <a:cubicBezTo>
                    <a:pt x="509" y="36"/>
                    <a:pt x="420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89"/>
            <p:cNvSpPr/>
            <p:nvPr/>
          </p:nvSpPr>
          <p:spPr>
            <a:xfrm>
              <a:off x="1491889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9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9" y="660"/>
                  </a:cubicBezTo>
                  <a:cubicBezTo>
                    <a:pt x="420" y="660"/>
                    <a:pt x="509" y="625"/>
                    <a:pt x="571" y="562"/>
                  </a:cubicBezTo>
                  <a:cubicBezTo>
                    <a:pt x="634" y="500"/>
                    <a:pt x="669" y="419"/>
                    <a:pt x="669" y="330"/>
                  </a:cubicBezTo>
                  <a:cubicBezTo>
                    <a:pt x="669" y="241"/>
                    <a:pt x="634" y="161"/>
                    <a:pt x="571" y="98"/>
                  </a:cubicBezTo>
                  <a:cubicBezTo>
                    <a:pt x="509" y="36"/>
                    <a:pt x="420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89"/>
            <p:cNvSpPr/>
            <p:nvPr/>
          </p:nvSpPr>
          <p:spPr>
            <a:xfrm>
              <a:off x="1422564" y="2925353"/>
              <a:ext cx="139598" cy="143089"/>
            </a:xfrm>
            <a:custGeom>
              <a:rect b="b" l="l" r="r" t="t"/>
              <a:pathLst>
                <a:path extrusionOk="0" h="5451" w="5318">
                  <a:moveTo>
                    <a:pt x="4657" y="660"/>
                  </a:moveTo>
                  <a:lnTo>
                    <a:pt x="4657" y="4782"/>
                  </a:lnTo>
                  <a:lnTo>
                    <a:pt x="661" y="4782"/>
                  </a:lnTo>
                  <a:lnTo>
                    <a:pt x="661" y="660"/>
                  </a:lnTo>
                  <a:close/>
                  <a:moveTo>
                    <a:pt x="331" y="0"/>
                  </a:moveTo>
                  <a:cubicBezTo>
                    <a:pt x="152" y="0"/>
                    <a:pt x="1" y="152"/>
                    <a:pt x="1" y="330"/>
                  </a:cubicBezTo>
                  <a:lnTo>
                    <a:pt x="1" y="5121"/>
                  </a:lnTo>
                  <a:cubicBezTo>
                    <a:pt x="1" y="5299"/>
                    <a:pt x="152" y="5451"/>
                    <a:pt x="331" y="5451"/>
                  </a:cubicBezTo>
                  <a:lnTo>
                    <a:pt x="4987" y="5451"/>
                  </a:lnTo>
                  <a:cubicBezTo>
                    <a:pt x="5175" y="5451"/>
                    <a:pt x="5318" y="5299"/>
                    <a:pt x="5318" y="5121"/>
                  </a:cubicBezTo>
                  <a:lnTo>
                    <a:pt x="5318" y="330"/>
                  </a:lnTo>
                  <a:cubicBezTo>
                    <a:pt x="5318" y="152"/>
                    <a:pt x="5175" y="0"/>
                    <a:pt x="4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89"/>
            <p:cNvSpPr/>
            <p:nvPr/>
          </p:nvSpPr>
          <p:spPr>
            <a:xfrm>
              <a:off x="1765621" y="3089361"/>
              <a:ext cx="17378" cy="17666"/>
            </a:xfrm>
            <a:custGeom>
              <a:rect b="b" l="l" r="r" t="t"/>
              <a:pathLst>
                <a:path extrusionOk="0" h="673" w="662">
                  <a:moveTo>
                    <a:pt x="327" y="1"/>
                  </a:moveTo>
                  <a:cubicBezTo>
                    <a:pt x="268" y="1"/>
                    <a:pt x="206" y="16"/>
                    <a:pt x="144" y="50"/>
                  </a:cubicBezTo>
                  <a:cubicBezTo>
                    <a:pt x="54" y="104"/>
                    <a:pt x="1" y="211"/>
                    <a:pt x="1" y="318"/>
                  </a:cubicBezTo>
                  <a:lnTo>
                    <a:pt x="1" y="345"/>
                  </a:lnTo>
                  <a:cubicBezTo>
                    <a:pt x="1" y="479"/>
                    <a:pt x="72" y="595"/>
                    <a:pt x="197" y="648"/>
                  </a:cubicBezTo>
                  <a:cubicBezTo>
                    <a:pt x="242" y="665"/>
                    <a:pt x="286" y="672"/>
                    <a:pt x="328" y="672"/>
                  </a:cubicBezTo>
                  <a:cubicBezTo>
                    <a:pt x="513" y="672"/>
                    <a:pt x="661" y="525"/>
                    <a:pt x="661" y="336"/>
                  </a:cubicBezTo>
                  <a:cubicBezTo>
                    <a:pt x="661" y="153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89"/>
            <p:cNvSpPr/>
            <p:nvPr/>
          </p:nvSpPr>
          <p:spPr>
            <a:xfrm>
              <a:off x="1584603" y="292535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86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9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89"/>
            <p:cNvSpPr/>
            <p:nvPr/>
          </p:nvSpPr>
          <p:spPr>
            <a:xfrm>
              <a:off x="1584603" y="296727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77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0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89"/>
            <p:cNvSpPr/>
            <p:nvPr/>
          </p:nvSpPr>
          <p:spPr>
            <a:xfrm>
              <a:off x="1584603" y="3009168"/>
              <a:ext cx="130935" cy="17378"/>
            </a:xfrm>
            <a:custGeom>
              <a:rect b="b" l="l" r="r" t="t"/>
              <a:pathLst>
                <a:path extrusionOk="0" h="662" w="4988">
                  <a:moveTo>
                    <a:pt x="367" y="1"/>
                  </a:moveTo>
                  <a:cubicBezTo>
                    <a:pt x="206" y="1"/>
                    <a:pt x="55" y="117"/>
                    <a:pt x="28" y="278"/>
                  </a:cubicBezTo>
                  <a:cubicBezTo>
                    <a:pt x="1" y="483"/>
                    <a:pt x="162" y="661"/>
                    <a:pt x="358" y="661"/>
                  </a:cubicBezTo>
                  <a:lnTo>
                    <a:pt x="4613" y="661"/>
                  </a:lnTo>
                  <a:cubicBezTo>
                    <a:pt x="4783" y="661"/>
                    <a:pt x="4934" y="545"/>
                    <a:pt x="4952" y="376"/>
                  </a:cubicBezTo>
                  <a:cubicBezTo>
                    <a:pt x="4988" y="170"/>
                    <a:pt x="4827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89"/>
            <p:cNvSpPr/>
            <p:nvPr/>
          </p:nvSpPr>
          <p:spPr>
            <a:xfrm>
              <a:off x="1584603" y="3050852"/>
              <a:ext cx="61871" cy="17588"/>
            </a:xfrm>
            <a:custGeom>
              <a:rect b="b" l="l" r="r" t="t"/>
              <a:pathLst>
                <a:path extrusionOk="0" h="670" w="2357">
                  <a:moveTo>
                    <a:pt x="367" y="1"/>
                  </a:moveTo>
                  <a:cubicBezTo>
                    <a:pt x="206" y="1"/>
                    <a:pt x="55" y="126"/>
                    <a:pt x="28" y="286"/>
                  </a:cubicBezTo>
                  <a:cubicBezTo>
                    <a:pt x="1" y="492"/>
                    <a:pt x="162" y="670"/>
                    <a:pt x="358" y="670"/>
                  </a:cubicBezTo>
                  <a:lnTo>
                    <a:pt x="1999" y="670"/>
                  </a:lnTo>
                  <a:cubicBezTo>
                    <a:pt x="2196" y="670"/>
                    <a:pt x="2356" y="492"/>
                    <a:pt x="2329" y="286"/>
                  </a:cubicBezTo>
                  <a:cubicBezTo>
                    <a:pt x="2303" y="126"/>
                    <a:pt x="2151" y="1"/>
                    <a:pt x="1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89"/>
            <p:cNvSpPr/>
            <p:nvPr/>
          </p:nvSpPr>
          <p:spPr>
            <a:xfrm>
              <a:off x="1591166" y="3110334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89"/>
            <p:cNvSpPr/>
            <p:nvPr/>
          </p:nvSpPr>
          <p:spPr>
            <a:xfrm>
              <a:off x="1462621" y="3110334"/>
              <a:ext cx="99776" cy="17351"/>
            </a:xfrm>
            <a:custGeom>
              <a:rect b="b" l="l" r="r" t="t"/>
              <a:pathLst>
                <a:path extrusionOk="0" h="661" w="3801">
                  <a:moveTo>
                    <a:pt x="366" y="1"/>
                  </a:moveTo>
                  <a:cubicBezTo>
                    <a:pt x="196" y="1"/>
                    <a:pt x="54" y="117"/>
                    <a:pt x="27" y="286"/>
                  </a:cubicBezTo>
                  <a:cubicBezTo>
                    <a:pt x="0" y="491"/>
                    <a:pt x="152" y="661"/>
                    <a:pt x="357" y="661"/>
                  </a:cubicBezTo>
                  <a:lnTo>
                    <a:pt x="3435" y="661"/>
                  </a:lnTo>
                  <a:cubicBezTo>
                    <a:pt x="3604" y="661"/>
                    <a:pt x="3747" y="545"/>
                    <a:pt x="3774" y="384"/>
                  </a:cubicBezTo>
                  <a:cubicBezTo>
                    <a:pt x="3800" y="179"/>
                    <a:pt x="3649" y="1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89"/>
            <p:cNvSpPr/>
            <p:nvPr/>
          </p:nvSpPr>
          <p:spPr>
            <a:xfrm>
              <a:off x="1422091" y="3110098"/>
              <a:ext cx="17588" cy="17378"/>
            </a:xfrm>
            <a:custGeom>
              <a:rect b="b" l="l" r="r" t="t"/>
              <a:pathLst>
                <a:path extrusionOk="0" h="662" w="670">
                  <a:moveTo>
                    <a:pt x="331" y="1"/>
                  </a:moveTo>
                  <a:cubicBezTo>
                    <a:pt x="251" y="1"/>
                    <a:pt x="161" y="37"/>
                    <a:pt x="99" y="99"/>
                  </a:cubicBezTo>
                  <a:cubicBezTo>
                    <a:pt x="36" y="162"/>
                    <a:pt x="1" y="242"/>
                    <a:pt x="1" y="331"/>
                  </a:cubicBezTo>
                  <a:cubicBezTo>
                    <a:pt x="1" y="420"/>
                    <a:pt x="36" y="509"/>
                    <a:pt x="99" y="572"/>
                  </a:cubicBezTo>
                  <a:cubicBezTo>
                    <a:pt x="161" y="625"/>
                    <a:pt x="251" y="661"/>
                    <a:pt x="331" y="661"/>
                  </a:cubicBezTo>
                  <a:cubicBezTo>
                    <a:pt x="420" y="661"/>
                    <a:pt x="509" y="625"/>
                    <a:pt x="572" y="572"/>
                  </a:cubicBezTo>
                  <a:cubicBezTo>
                    <a:pt x="634" y="509"/>
                    <a:pt x="670" y="420"/>
                    <a:pt x="670" y="331"/>
                  </a:cubicBezTo>
                  <a:cubicBezTo>
                    <a:pt x="670" y="242"/>
                    <a:pt x="634" y="162"/>
                    <a:pt x="572" y="99"/>
                  </a:cubicBezTo>
                  <a:cubicBezTo>
                    <a:pt x="509" y="37"/>
                    <a:pt x="42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89"/>
            <p:cNvSpPr/>
            <p:nvPr/>
          </p:nvSpPr>
          <p:spPr>
            <a:xfrm>
              <a:off x="1591166" y="3152255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89"/>
            <p:cNvSpPr/>
            <p:nvPr/>
          </p:nvSpPr>
          <p:spPr>
            <a:xfrm>
              <a:off x="1421409" y="3152255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86"/>
                  </a:cubicBezTo>
                  <a:cubicBezTo>
                    <a:pt x="0" y="491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84"/>
                  </a:cubicBezTo>
                  <a:cubicBezTo>
                    <a:pt x="5370" y="179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89"/>
            <p:cNvSpPr/>
            <p:nvPr/>
          </p:nvSpPr>
          <p:spPr>
            <a:xfrm>
              <a:off x="1591166" y="3194176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77"/>
                  </a:cubicBezTo>
                  <a:cubicBezTo>
                    <a:pt x="1" y="482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75"/>
                  </a:cubicBezTo>
                  <a:cubicBezTo>
                    <a:pt x="4738" y="170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89"/>
            <p:cNvSpPr/>
            <p:nvPr/>
          </p:nvSpPr>
          <p:spPr>
            <a:xfrm>
              <a:off x="1421409" y="3194176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77"/>
                  </a:cubicBezTo>
                  <a:cubicBezTo>
                    <a:pt x="0" y="482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75"/>
                  </a:cubicBezTo>
                  <a:cubicBezTo>
                    <a:pt x="5370" y="170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89"/>
            <p:cNvSpPr/>
            <p:nvPr/>
          </p:nvSpPr>
          <p:spPr>
            <a:xfrm>
              <a:off x="1456767" y="2957666"/>
              <a:ext cx="70271" cy="77306"/>
            </a:xfrm>
            <a:custGeom>
              <a:rect b="b" l="l" r="r" t="t"/>
              <a:pathLst>
                <a:path extrusionOk="0" h="2945" w="2677">
                  <a:moveTo>
                    <a:pt x="1338" y="1187"/>
                  </a:moveTo>
                  <a:lnTo>
                    <a:pt x="1597" y="1793"/>
                  </a:lnTo>
                  <a:lnTo>
                    <a:pt x="1088" y="1793"/>
                  </a:lnTo>
                  <a:lnTo>
                    <a:pt x="1338" y="1187"/>
                  </a:lnTo>
                  <a:close/>
                  <a:moveTo>
                    <a:pt x="1338" y="0"/>
                  </a:moveTo>
                  <a:cubicBezTo>
                    <a:pt x="1204" y="0"/>
                    <a:pt x="1088" y="81"/>
                    <a:pt x="1035" y="206"/>
                  </a:cubicBezTo>
                  <a:lnTo>
                    <a:pt x="71" y="2489"/>
                  </a:lnTo>
                  <a:cubicBezTo>
                    <a:pt x="0" y="2650"/>
                    <a:pt x="80" y="2846"/>
                    <a:pt x="250" y="2918"/>
                  </a:cubicBezTo>
                  <a:cubicBezTo>
                    <a:pt x="292" y="2935"/>
                    <a:pt x="336" y="2944"/>
                    <a:pt x="380" y="2944"/>
                  </a:cubicBezTo>
                  <a:cubicBezTo>
                    <a:pt x="510" y="2944"/>
                    <a:pt x="633" y="2868"/>
                    <a:pt x="687" y="2748"/>
                  </a:cubicBezTo>
                  <a:lnTo>
                    <a:pt x="803" y="2463"/>
                  </a:lnTo>
                  <a:lnTo>
                    <a:pt x="1874" y="2463"/>
                  </a:lnTo>
                  <a:lnTo>
                    <a:pt x="1998" y="2748"/>
                  </a:lnTo>
                  <a:cubicBezTo>
                    <a:pt x="2052" y="2873"/>
                    <a:pt x="2177" y="2944"/>
                    <a:pt x="2302" y="2944"/>
                  </a:cubicBezTo>
                  <a:cubicBezTo>
                    <a:pt x="2364" y="2944"/>
                    <a:pt x="2418" y="2935"/>
                    <a:pt x="2471" y="2900"/>
                  </a:cubicBezTo>
                  <a:cubicBezTo>
                    <a:pt x="2614" y="2819"/>
                    <a:pt x="2676" y="2632"/>
                    <a:pt x="2605" y="2471"/>
                  </a:cubicBezTo>
                  <a:lnTo>
                    <a:pt x="1650" y="206"/>
                  </a:lnTo>
                  <a:cubicBezTo>
                    <a:pt x="1597" y="81"/>
                    <a:pt x="1472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2" name="Google Shape;1472;p189"/>
          <p:cNvGrpSpPr/>
          <p:nvPr/>
        </p:nvGrpSpPr>
        <p:grpSpPr>
          <a:xfrm>
            <a:off x="1077442" y="1807314"/>
            <a:ext cx="189053" cy="194861"/>
            <a:chOff x="1375498" y="2820669"/>
            <a:chExt cx="446827" cy="446828"/>
          </a:xfrm>
        </p:grpSpPr>
        <p:sp>
          <p:nvSpPr>
            <p:cNvPr id="1473" name="Google Shape;1473;p189"/>
            <p:cNvSpPr/>
            <p:nvPr/>
          </p:nvSpPr>
          <p:spPr>
            <a:xfrm>
              <a:off x="1384161" y="2829331"/>
              <a:ext cx="429502" cy="62790"/>
            </a:xfrm>
            <a:custGeom>
              <a:rect b="b" l="l" r="r" t="t"/>
              <a:pathLst>
                <a:path extrusionOk="0" h="2392" w="16362">
                  <a:moveTo>
                    <a:pt x="1" y="1"/>
                  </a:moveTo>
                  <a:lnTo>
                    <a:pt x="1" y="2391"/>
                  </a:lnTo>
                  <a:lnTo>
                    <a:pt x="16362" y="2391"/>
                  </a:lnTo>
                  <a:lnTo>
                    <a:pt x="16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89"/>
            <p:cNvSpPr/>
            <p:nvPr/>
          </p:nvSpPr>
          <p:spPr>
            <a:xfrm>
              <a:off x="1393768" y="2892094"/>
              <a:ext cx="414514" cy="26"/>
            </a:xfrm>
            <a:custGeom>
              <a:rect b="b" l="l" r="r" t="t"/>
              <a:pathLst>
                <a:path extrusionOk="0" h="1" w="15791">
                  <a:moveTo>
                    <a:pt x="0" y="0"/>
                  </a:moveTo>
                  <a:lnTo>
                    <a:pt x="15791" y="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89"/>
            <p:cNvSpPr/>
            <p:nvPr/>
          </p:nvSpPr>
          <p:spPr>
            <a:xfrm>
              <a:off x="1431226" y="2934015"/>
              <a:ext cx="122273" cy="125764"/>
            </a:xfrm>
            <a:custGeom>
              <a:rect b="b" l="l" r="r" t="t"/>
              <a:pathLst>
                <a:path extrusionOk="0" h="4791" w="4658">
                  <a:moveTo>
                    <a:pt x="1" y="0"/>
                  </a:moveTo>
                  <a:lnTo>
                    <a:pt x="1" y="4791"/>
                  </a:lnTo>
                  <a:lnTo>
                    <a:pt x="4657" y="4791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89"/>
            <p:cNvSpPr/>
            <p:nvPr/>
          </p:nvSpPr>
          <p:spPr>
            <a:xfrm>
              <a:off x="1743624" y="2925589"/>
              <a:ext cx="70035" cy="333008"/>
            </a:xfrm>
            <a:custGeom>
              <a:rect b="b" l="l" r="r" t="t"/>
              <a:pathLst>
                <a:path extrusionOk="0" h="12686" w="2668">
                  <a:moveTo>
                    <a:pt x="1330" y="0"/>
                  </a:moveTo>
                  <a:lnTo>
                    <a:pt x="0" y="2730"/>
                  </a:lnTo>
                  <a:lnTo>
                    <a:pt x="0" y="11963"/>
                  </a:lnTo>
                  <a:cubicBezTo>
                    <a:pt x="0" y="12365"/>
                    <a:pt x="330" y="12686"/>
                    <a:pt x="723" y="12686"/>
                  </a:cubicBezTo>
                  <a:lnTo>
                    <a:pt x="1936" y="12686"/>
                  </a:lnTo>
                  <a:cubicBezTo>
                    <a:pt x="2338" y="12686"/>
                    <a:pt x="2668" y="12365"/>
                    <a:pt x="2668" y="11963"/>
                  </a:cubicBezTo>
                  <a:lnTo>
                    <a:pt x="2668" y="2730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89"/>
            <p:cNvSpPr/>
            <p:nvPr/>
          </p:nvSpPr>
          <p:spPr>
            <a:xfrm>
              <a:off x="1743624" y="3207983"/>
              <a:ext cx="70035" cy="49928"/>
            </a:xfrm>
            <a:custGeom>
              <a:rect b="b" l="l" r="r" t="t"/>
              <a:pathLst>
                <a:path extrusionOk="0" h="1902" w="2668">
                  <a:moveTo>
                    <a:pt x="0" y="1"/>
                  </a:moveTo>
                  <a:lnTo>
                    <a:pt x="0" y="1161"/>
                  </a:lnTo>
                  <a:cubicBezTo>
                    <a:pt x="0" y="1571"/>
                    <a:pt x="330" y="1901"/>
                    <a:pt x="741" y="1901"/>
                  </a:cubicBezTo>
                  <a:lnTo>
                    <a:pt x="1927" y="1901"/>
                  </a:lnTo>
                  <a:cubicBezTo>
                    <a:pt x="2338" y="1901"/>
                    <a:pt x="2668" y="1571"/>
                    <a:pt x="2668" y="1161"/>
                  </a:cubicBezTo>
                  <a:lnTo>
                    <a:pt x="2668" y="1"/>
                  </a:lnTo>
                  <a:close/>
                </a:path>
              </a:pathLst>
            </a:custGeom>
            <a:solidFill>
              <a:srgbClr val="FE8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89"/>
            <p:cNvSpPr/>
            <p:nvPr/>
          </p:nvSpPr>
          <p:spPr>
            <a:xfrm>
              <a:off x="1743387" y="2925353"/>
              <a:ext cx="69799" cy="71453"/>
            </a:xfrm>
            <a:custGeom>
              <a:rect b="b" l="l" r="r" t="t"/>
              <a:pathLst>
                <a:path extrusionOk="0" h="2722" w="2659">
                  <a:moveTo>
                    <a:pt x="1330" y="0"/>
                  </a:moveTo>
                  <a:lnTo>
                    <a:pt x="0" y="2721"/>
                  </a:lnTo>
                  <a:lnTo>
                    <a:pt x="2659" y="2721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89"/>
            <p:cNvSpPr/>
            <p:nvPr/>
          </p:nvSpPr>
          <p:spPr>
            <a:xfrm>
              <a:off x="1375498" y="2820669"/>
              <a:ext cx="446827" cy="446828"/>
            </a:xfrm>
            <a:custGeom>
              <a:rect b="b" l="l" r="r" t="t"/>
              <a:pathLst>
                <a:path extrusionOk="0" h="17022" w="17022">
                  <a:moveTo>
                    <a:pt x="16353" y="661"/>
                  </a:moveTo>
                  <a:lnTo>
                    <a:pt x="16353" y="2391"/>
                  </a:lnTo>
                  <a:lnTo>
                    <a:pt x="661" y="2391"/>
                  </a:lnTo>
                  <a:lnTo>
                    <a:pt x="661" y="661"/>
                  </a:lnTo>
                  <a:close/>
                  <a:moveTo>
                    <a:pt x="15345" y="4747"/>
                  </a:moveTo>
                  <a:lnTo>
                    <a:pt x="16139" y="6379"/>
                  </a:lnTo>
                  <a:lnTo>
                    <a:pt x="14542" y="6379"/>
                  </a:lnTo>
                  <a:lnTo>
                    <a:pt x="15345" y="4747"/>
                  </a:lnTo>
                  <a:close/>
                  <a:moveTo>
                    <a:pt x="16353" y="7048"/>
                  </a:moveTo>
                  <a:lnTo>
                    <a:pt x="16353" y="14462"/>
                  </a:lnTo>
                  <a:lnTo>
                    <a:pt x="15523" y="14462"/>
                  </a:lnTo>
                  <a:lnTo>
                    <a:pt x="15523" y="11598"/>
                  </a:lnTo>
                  <a:cubicBezTo>
                    <a:pt x="15523" y="11428"/>
                    <a:pt x="15407" y="11277"/>
                    <a:pt x="15238" y="11259"/>
                  </a:cubicBezTo>
                  <a:cubicBezTo>
                    <a:pt x="15218" y="11256"/>
                    <a:pt x="15199" y="11254"/>
                    <a:pt x="15181" y="11254"/>
                  </a:cubicBezTo>
                  <a:cubicBezTo>
                    <a:pt x="15002" y="11254"/>
                    <a:pt x="14863" y="11403"/>
                    <a:pt x="14863" y="11589"/>
                  </a:cubicBezTo>
                  <a:lnTo>
                    <a:pt x="14863" y="14462"/>
                  </a:lnTo>
                  <a:lnTo>
                    <a:pt x="14363" y="14462"/>
                  </a:lnTo>
                  <a:lnTo>
                    <a:pt x="14363" y="7048"/>
                  </a:lnTo>
                  <a:close/>
                  <a:moveTo>
                    <a:pt x="16353" y="15157"/>
                  </a:moveTo>
                  <a:lnTo>
                    <a:pt x="16353" y="15960"/>
                  </a:lnTo>
                  <a:cubicBezTo>
                    <a:pt x="16353" y="16183"/>
                    <a:pt x="16183" y="16353"/>
                    <a:pt x="15960" y="16353"/>
                  </a:cubicBezTo>
                  <a:lnTo>
                    <a:pt x="14747" y="16353"/>
                  </a:lnTo>
                  <a:cubicBezTo>
                    <a:pt x="14533" y="16353"/>
                    <a:pt x="14363" y="16183"/>
                    <a:pt x="14363" y="15960"/>
                  </a:cubicBezTo>
                  <a:lnTo>
                    <a:pt x="14363" y="15157"/>
                  </a:lnTo>
                  <a:close/>
                  <a:moveTo>
                    <a:pt x="331" y="1"/>
                  </a:moveTo>
                  <a:cubicBezTo>
                    <a:pt x="143" y="1"/>
                    <a:pt x="0" y="143"/>
                    <a:pt x="0" y="331"/>
                  </a:cubicBezTo>
                  <a:lnTo>
                    <a:pt x="0" y="16683"/>
                  </a:lnTo>
                  <a:cubicBezTo>
                    <a:pt x="0" y="16870"/>
                    <a:pt x="143" y="17022"/>
                    <a:pt x="331" y="17022"/>
                  </a:cubicBezTo>
                  <a:lnTo>
                    <a:pt x="15960" y="17022"/>
                  </a:lnTo>
                  <a:cubicBezTo>
                    <a:pt x="16549" y="17022"/>
                    <a:pt x="17022" y="16549"/>
                    <a:pt x="17022" y="15960"/>
                  </a:cubicBezTo>
                  <a:lnTo>
                    <a:pt x="17022" y="6727"/>
                  </a:lnTo>
                  <a:cubicBezTo>
                    <a:pt x="17022" y="6673"/>
                    <a:pt x="17013" y="6629"/>
                    <a:pt x="16986" y="6575"/>
                  </a:cubicBezTo>
                  <a:lnTo>
                    <a:pt x="15657" y="3863"/>
                  </a:lnTo>
                  <a:cubicBezTo>
                    <a:pt x="15621" y="3774"/>
                    <a:pt x="15550" y="3712"/>
                    <a:pt x="15461" y="3685"/>
                  </a:cubicBezTo>
                  <a:cubicBezTo>
                    <a:pt x="15427" y="3674"/>
                    <a:pt x="15392" y="3668"/>
                    <a:pt x="15358" y="3668"/>
                  </a:cubicBezTo>
                  <a:cubicBezTo>
                    <a:pt x="15233" y="3668"/>
                    <a:pt x="15115" y="3742"/>
                    <a:pt x="15059" y="3854"/>
                  </a:cubicBezTo>
                  <a:lnTo>
                    <a:pt x="13730" y="6575"/>
                  </a:lnTo>
                  <a:cubicBezTo>
                    <a:pt x="13703" y="6629"/>
                    <a:pt x="13694" y="6673"/>
                    <a:pt x="13694" y="6727"/>
                  </a:cubicBezTo>
                  <a:lnTo>
                    <a:pt x="13694" y="15960"/>
                  </a:lnTo>
                  <a:cubicBezTo>
                    <a:pt x="13694" y="16103"/>
                    <a:pt x="13721" y="16237"/>
                    <a:pt x="13775" y="16353"/>
                  </a:cubicBezTo>
                  <a:lnTo>
                    <a:pt x="661" y="16353"/>
                  </a:lnTo>
                  <a:lnTo>
                    <a:pt x="661" y="3052"/>
                  </a:lnTo>
                  <a:lnTo>
                    <a:pt x="16353" y="3052"/>
                  </a:lnTo>
                  <a:lnTo>
                    <a:pt x="16353" y="3810"/>
                  </a:lnTo>
                  <a:cubicBezTo>
                    <a:pt x="16353" y="3979"/>
                    <a:pt x="16478" y="4122"/>
                    <a:pt x="16638" y="4149"/>
                  </a:cubicBezTo>
                  <a:cubicBezTo>
                    <a:pt x="16654" y="4151"/>
                    <a:pt x="16670" y="4152"/>
                    <a:pt x="16685" y="4152"/>
                  </a:cubicBezTo>
                  <a:cubicBezTo>
                    <a:pt x="16870" y="4152"/>
                    <a:pt x="17022" y="4008"/>
                    <a:pt x="17022" y="3819"/>
                  </a:cubicBezTo>
                  <a:lnTo>
                    <a:pt x="17022" y="331"/>
                  </a:lnTo>
                  <a:cubicBezTo>
                    <a:pt x="17022" y="143"/>
                    <a:pt x="16870" y="1"/>
                    <a:pt x="1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89"/>
            <p:cNvSpPr/>
            <p:nvPr/>
          </p:nvSpPr>
          <p:spPr>
            <a:xfrm>
              <a:off x="1559325" y="2852037"/>
              <a:ext cx="216169" cy="17378"/>
            </a:xfrm>
            <a:custGeom>
              <a:rect b="b" l="l" r="r" t="t"/>
              <a:pathLst>
                <a:path extrusionOk="0" h="662" w="8235">
                  <a:moveTo>
                    <a:pt x="375" y="1"/>
                  </a:moveTo>
                  <a:cubicBezTo>
                    <a:pt x="206" y="1"/>
                    <a:pt x="54" y="117"/>
                    <a:pt x="36" y="286"/>
                  </a:cubicBezTo>
                  <a:cubicBezTo>
                    <a:pt x="1" y="492"/>
                    <a:pt x="161" y="661"/>
                    <a:pt x="357" y="661"/>
                  </a:cubicBezTo>
                  <a:lnTo>
                    <a:pt x="7860" y="661"/>
                  </a:lnTo>
                  <a:cubicBezTo>
                    <a:pt x="8029" y="661"/>
                    <a:pt x="8181" y="545"/>
                    <a:pt x="8199" y="385"/>
                  </a:cubicBezTo>
                  <a:cubicBezTo>
                    <a:pt x="8235" y="179"/>
                    <a:pt x="8074" y="1"/>
                    <a:pt x="7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89"/>
            <p:cNvSpPr/>
            <p:nvPr/>
          </p:nvSpPr>
          <p:spPr>
            <a:xfrm>
              <a:off x="1457003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0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0" y="660"/>
                  </a:cubicBezTo>
                  <a:cubicBezTo>
                    <a:pt x="419" y="660"/>
                    <a:pt x="509" y="625"/>
                    <a:pt x="571" y="562"/>
                  </a:cubicBezTo>
                  <a:cubicBezTo>
                    <a:pt x="633" y="500"/>
                    <a:pt x="669" y="419"/>
                    <a:pt x="669" y="330"/>
                  </a:cubicBezTo>
                  <a:cubicBezTo>
                    <a:pt x="669" y="241"/>
                    <a:pt x="633" y="161"/>
                    <a:pt x="571" y="98"/>
                  </a:cubicBezTo>
                  <a:cubicBezTo>
                    <a:pt x="509" y="36"/>
                    <a:pt x="41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89"/>
            <p:cNvSpPr/>
            <p:nvPr/>
          </p:nvSpPr>
          <p:spPr>
            <a:xfrm>
              <a:off x="1422091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1" y="0"/>
                  </a:moveTo>
                  <a:cubicBezTo>
                    <a:pt x="251" y="0"/>
                    <a:pt x="161" y="36"/>
                    <a:pt x="99" y="98"/>
                  </a:cubicBezTo>
                  <a:cubicBezTo>
                    <a:pt x="36" y="161"/>
                    <a:pt x="1" y="241"/>
                    <a:pt x="1" y="330"/>
                  </a:cubicBezTo>
                  <a:cubicBezTo>
                    <a:pt x="1" y="419"/>
                    <a:pt x="36" y="500"/>
                    <a:pt x="99" y="562"/>
                  </a:cubicBezTo>
                  <a:cubicBezTo>
                    <a:pt x="161" y="625"/>
                    <a:pt x="251" y="660"/>
                    <a:pt x="331" y="660"/>
                  </a:cubicBezTo>
                  <a:cubicBezTo>
                    <a:pt x="420" y="660"/>
                    <a:pt x="509" y="625"/>
                    <a:pt x="572" y="562"/>
                  </a:cubicBezTo>
                  <a:cubicBezTo>
                    <a:pt x="634" y="500"/>
                    <a:pt x="670" y="419"/>
                    <a:pt x="670" y="330"/>
                  </a:cubicBezTo>
                  <a:cubicBezTo>
                    <a:pt x="670" y="241"/>
                    <a:pt x="634" y="161"/>
                    <a:pt x="572" y="98"/>
                  </a:cubicBezTo>
                  <a:cubicBezTo>
                    <a:pt x="509" y="36"/>
                    <a:pt x="420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89"/>
            <p:cNvSpPr/>
            <p:nvPr/>
          </p:nvSpPr>
          <p:spPr>
            <a:xfrm>
              <a:off x="1491889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9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9" y="660"/>
                  </a:cubicBezTo>
                  <a:cubicBezTo>
                    <a:pt x="420" y="660"/>
                    <a:pt x="509" y="625"/>
                    <a:pt x="571" y="562"/>
                  </a:cubicBezTo>
                  <a:cubicBezTo>
                    <a:pt x="634" y="500"/>
                    <a:pt x="669" y="419"/>
                    <a:pt x="669" y="330"/>
                  </a:cubicBezTo>
                  <a:cubicBezTo>
                    <a:pt x="669" y="241"/>
                    <a:pt x="634" y="161"/>
                    <a:pt x="571" y="98"/>
                  </a:cubicBezTo>
                  <a:cubicBezTo>
                    <a:pt x="509" y="36"/>
                    <a:pt x="420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89"/>
            <p:cNvSpPr/>
            <p:nvPr/>
          </p:nvSpPr>
          <p:spPr>
            <a:xfrm>
              <a:off x="1422564" y="2925353"/>
              <a:ext cx="139598" cy="143089"/>
            </a:xfrm>
            <a:custGeom>
              <a:rect b="b" l="l" r="r" t="t"/>
              <a:pathLst>
                <a:path extrusionOk="0" h="5451" w="5318">
                  <a:moveTo>
                    <a:pt x="4657" y="660"/>
                  </a:moveTo>
                  <a:lnTo>
                    <a:pt x="4657" y="4782"/>
                  </a:lnTo>
                  <a:lnTo>
                    <a:pt x="661" y="4782"/>
                  </a:lnTo>
                  <a:lnTo>
                    <a:pt x="661" y="660"/>
                  </a:lnTo>
                  <a:close/>
                  <a:moveTo>
                    <a:pt x="331" y="0"/>
                  </a:moveTo>
                  <a:cubicBezTo>
                    <a:pt x="152" y="0"/>
                    <a:pt x="1" y="152"/>
                    <a:pt x="1" y="330"/>
                  </a:cubicBezTo>
                  <a:lnTo>
                    <a:pt x="1" y="5121"/>
                  </a:lnTo>
                  <a:cubicBezTo>
                    <a:pt x="1" y="5299"/>
                    <a:pt x="152" y="5451"/>
                    <a:pt x="331" y="5451"/>
                  </a:cubicBezTo>
                  <a:lnTo>
                    <a:pt x="4987" y="5451"/>
                  </a:lnTo>
                  <a:cubicBezTo>
                    <a:pt x="5175" y="5451"/>
                    <a:pt x="5318" y="5299"/>
                    <a:pt x="5318" y="5121"/>
                  </a:cubicBezTo>
                  <a:lnTo>
                    <a:pt x="5318" y="330"/>
                  </a:lnTo>
                  <a:cubicBezTo>
                    <a:pt x="5318" y="152"/>
                    <a:pt x="5175" y="0"/>
                    <a:pt x="4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89"/>
            <p:cNvSpPr/>
            <p:nvPr/>
          </p:nvSpPr>
          <p:spPr>
            <a:xfrm>
              <a:off x="1765621" y="3089361"/>
              <a:ext cx="17378" cy="17666"/>
            </a:xfrm>
            <a:custGeom>
              <a:rect b="b" l="l" r="r" t="t"/>
              <a:pathLst>
                <a:path extrusionOk="0" h="673" w="662">
                  <a:moveTo>
                    <a:pt x="327" y="1"/>
                  </a:moveTo>
                  <a:cubicBezTo>
                    <a:pt x="268" y="1"/>
                    <a:pt x="206" y="16"/>
                    <a:pt x="144" y="50"/>
                  </a:cubicBezTo>
                  <a:cubicBezTo>
                    <a:pt x="54" y="104"/>
                    <a:pt x="1" y="211"/>
                    <a:pt x="1" y="318"/>
                  </a:cubicBezTo>
                  <a:lnTo>
                    <a:pt x="1" y="345"/>
                  </a:lnTo>
                  <a:cubicBezTo>
                    <a:pt x="1" y="479"/>
                    <a:pt x="72" y="595"/>
                    <a:pt x="197" y="648"/>
                  </a:cubicBezTo>
                  <a:cubicBezTo>
                    <a:pt x="242" y="665"/>
                    <a:pt x="286" y="672"/>
                    <a:pt x="328" y="672"/>
                  </a:cubicBezTo>
                  <a:cubicBezTo>
                    <a:pt x="513" y="672"/>
                    <a:pt x="661" y="525"/>
                    <a:pt x="661" y="336"/>
                  </a:cubicBezTo>
                  <a:cubicBezTo>
                    <a:pt x="661" y="153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89"/>
            <p:cNvSpPr/>
            <p:nvPr/>
          </p:nvSpPr>
          <p:spPr>
            <a:xfrm>
              <a:off x="1584603" y="292535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86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9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89"/>
            <p:cNvSpPr/>
            <p:nvPr/>
          </p:nvSpPr>
          <p:spPr>
            <a:xfrm>
              <a:off x="1584603" y="296727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77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0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89"/>
            <p:cNvSpPr/>
            <p:nvPr/>
          </p:nvSpPr>
          <p:spPr>
            <a:xfrm>
              <a:off x="1584603" y="3009168"/>
              <a:ext cx="130935" cy="17378"/>
            </a:xfrm>
            <a:custGeom>
              <a:rect b="b" l="l" r="r" t="t"/>
              <a:pathLst>
                <a:path extrusionOk="0" h="662" w="4988">
                  <a:moveTo>
                    <a:pt x="367" y="1"/>
                  </a:moveTo>
                  <a:cubicBezTo>
                    <a:pt x="206" y="1"/>
                    <a:pt x="55" y="117"/>
                    <a:pt x="28" y="278"/>
                  </a:cubicBezTo>
                  <a:cubicBezTo>
                    <a:pt x="1" y="483"/>
                    <a:pt x="162" y="661"/>
                    <a:pt x="358" y="661"/>
                  </a:cubicBezTo>
                  <a:lnTo>
                    <a:pt x="4613" y="661"/>
                  </a:lnTo>
                  <a:cubicBezTo>
                    <a:pt x="4783" y="661"/>
                    <a:pt x="4934" y="545"/>
                    <a:pt x="4952" y="376"/>
                  </a:cubicBezTo>
                  <a:cubicBezTo>
                    <a:pt x="4988" y="170"/>
                    <a:pt x="4827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89"/>
            <p:cNvSpPr/>
            <p:nvPr/>
          </p:nvSpPr>
          <p:spPr>
            <a:xfrm>
              <a:off x="1584603" y="3050852"/>
              <a:ext cx="61871" cy="17588"/>
            </a:xfrm>
            <a:custGeom>
              <a:rect b="b" l="l" r="r" t="t"/>
              <a:pathLst>
                <a:path extrusionOk="0" h="670" w="2357">
                  <a:moveTo>
                    <a:pt x="367" y="1"/>
                  </a:moveTo>
                  <a:cubicBezTo>
                    <a:pt x="206" y="1"/>
                    <a:pt x="55" y="126"/>
                    <a:pt x="28" y="286"/>
                  </a:cubicBezTo>
                  <a:cubicBezTo>
                    <a:pt x="1" y="492"/>
                    <a:pt x="162" y="670"/>
                    <a:pt x="358" y="670"/>
                  </a:cubicBezTo>
                  <a:lnTo>
                    <a:pt x="1999" y="670"/>
                  </a:lnTo>
                  <a:cubicBezTo>
                    <a:pt x="2196" y="670"/>
                    <a:pt x="2356" y="492"/>
                    <a:pt x="2329" y="286"/>
                  </a:cubicBezTo>
                  <a:cubicBezTo>
                    <a:pt x="2303" y="126"/>
                    <a:pt x="2151" y="1"/>
                    <a:pt x="1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89"/>
            <p:cNvSpPr/>
            <p:nvPr/>
          </p:nvSpPr>
          <p:spPr>
            <a:xfrm>
              <a:off x="1591166" y="3110334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89"/>
            <p:cNvSpPr/>
            <p:nvPr/>
          </p:nvSpPr>
          <p:spPr>
            <a:xfrm>
              <a:off x="1462621" y="3110334"/>
              <a:ext cx="99776" cy="17351"/>
            </a:xfrm>
            <a:custGeom>
              <a:rect b="b" l="l" r="r" t="t"/>
              <a:pathLst>
                <a:path extrusionOk="0" h="661" w="3801">
                  <a:moveTo>
                    <a:pt x="366" y="1"/>
                  </a:moveTo>
                  <a:cubicBezTo>
                    <a:pt x="196" y="1"/>
                    <a:pt x="54" y="117"/>
                    <a:pt x="27" y="286"/>
                  </a:cubicBezTo>
                  <a:cubicBezTo>
                    <a:pt x="0" y="491"/>
                    <a:pt x="152" y="661"/>
                    <a:pt x="357" y="661"/>
                  </a:cubicBezTo>
                  <a:lnTo>
                    <a:pt x="3435" y="661"/>
                  </a:lnTo>
                  <a:cubicBezTo>
                    <a:pt x="3604" y="661"/>
                    <a:pt x="3747" y="545"/>
                    <a:pt x="3774" y="384"/>
                  </a:cubicBezTo>
                  <a:cubicBezTo>
                    <a:pt x="3800" y="179"/>
                    <a:pt x="3649" y="1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89"/>
            <p:cNvSpPr/>
            <p:nvPr/>
          </p:nvSpPr>
          <p:spPr>
            <a:xfrm>
              <a:off x="1422091" y="3110098"/>
              <a:ext cx="17588" cy="17378"/>
            </a:xfrm>
            <a:custGeom>
              <a:rect b="b" l="l" r="r" t="t"/>
              <a:pathLst>
                <a:path extrusionOk="0" h="662" w="670">
                  <a:moveTo>
                    <a:pt x="331" y="1"/>
                  </a:moveTo>
                  <a:cubicBezTo>
                    <a:pt x="251" y="1"/>
                    <a:pt x="161" y="37"/>
                    <a:pt x="99" y="99"/>
                  </a:cubicBezTo>
                  <a:cubicBezTo>
                    <a:pt x="36" y="162"/>
                    <a:pt x="1" y="242"/>
                    <a:pt x="1" y="331"/>
                  </a:cubicBezTo>
                  <a:cubicBezTo>
                    <a:pt x="1" y="420"/>
                    <a:pt x="36" y="509"/>
                    <a:pt x="99" y="572"/>
                  </a:cubicBezTo>
                  <a:cubicBezTo>
                    <a:pt x="161" y="625"/>
                    <a:pt x="251" y="661"/>
                    <a:pt x="331" y="661"/>
                  </a:cubicBezTo>
                  <a:cubicBezTo>
                    <a:pt x="420" y="661"/>
                    <a:pt x="509" y="625"/>
                    <a:pt x="572" y="572"/>
                  </a:cubicBezTo>
                  <a:cubicBezTo>
                    <a:pt x="634" y="509"/>
                    <a:pt x="670" y="420"/>
                    <a:pt x="670" y="331"/>
                  </a:cubicBezTo>
                  <a:cubicBezTo>
                    <a:pt x="670" y="242"/>
                    <a:pt x="634" y="162"/>
                    <a:pt x="572" y="99"/>
                  </a:cubicBezTo>
                  <a:cubicBezTo>
                    <a:pt x="509" y="37"/>
                    <a:pt x="42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89"/>
            <p:cNvSpPr/>
            <p:nvPr/>
          </p:nvSpPr>
          <p:spPr>
            <a:xfrm>
              <a:off x="1591166" y="3152255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89"/>
            <p:cNvSpPr/>
            <p:nvPr/>
          </p:nvSpPr>
          <p:spPr>
            <a:xfrm>
              <a:off x="1421409" y="3152255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86"/>
                  </a:cubicBezTo>
                  <a:cubicBezTo>
                    <a:pt x="0" y="491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84"/>
                  </a:cubicBezTo>
                  <a:cubicBezTo>
                    <a:pt x="5370" y="179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89"/>
            <p:cNvSpPr/>
            <p:nvPr/>
          </p:nvSpPr>
          <p:spPr>
            <a:xfrm>
              <a:off x="1591166" y="3194176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77"/>
                  </a:cubicBezTo>
                  <a:cubicBezTo>
                    <a:pt x="1" y="482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75"/>
                  </a:cubicBezTo>
                  <a:cubicBezTo>
                    <a:pt x="4738" y="170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89"/>
            <p:cNvSpPr/>
            <p:nvPr/>
          </p:nvSpPr>
          <p:spPr>
            <a:xfrm>
              <a:off x="1421409" y="3194176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77"/>
                  </a:cubicBezTo>
                  <a:cubicBezTo>
                    <a:pt x="0" y="482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75"/>
                  </a:cubicBezTo>
                  <a:cubicBezTo>
                    <a:pt x="5370" y="170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89"/>
            <p:cNvSpPr/>
            <p:nvPr/>
          </p:nvSpPr>
          <p:spPr>
            <a:xfrm>
              <a:off x="1456767" y="2957666"/>
              <a:ext cx="70271" cy="77306"/>
            </a:xfrm>
            <a:custGeom>
              <a:rect b="b" l="l" r="r" t="t"/>
              <a:pathLst>
                <a:path extrusionOk="0" h="2945" w="2677">
                  <a:moveTo>
                    <a:pt x="1338" y="1187"/>
                  </a:moveTo>
                  <a:lnTo>
                    <a:pt x="1597" y="1793"/>
                  </a:lnTo>
                  <a:lnTo>
                    <a:pt x="1088" y="1793"/>
                  </a:lnTo>
                  <a:lnTo>
                    <a:pt x="1338" y="1187"/>
                  </a:lnTo>
                  <a:close/>
                  <a:moveTo>
                    <a:pt x="1338" y="0"/>
                  </a:moveTo>
                  <a:cubicBezTo>
                    <a:pt x="1204" y="0"/>
                    <a:pt x="1088" y="81"/>
                    <a:pt x="1035" y="206"/>
                  </a:cubicBezTo>
                  <a:lnTo>
                    <a:pt x="71" y="2489"/>
                  </a:lnTo>
                  <a:cubicBezTo>
                    <a:pt x="0" y="2650"/>
                    <a:pt x="80" y="2846"/>
                    <a:pt x="250" y="2918"/>
                  </a:cubicBezTo>
                  <a:cubicBezTo>
                    <a:pt x="292" y="2935"/>
                    <a:pt x="336" y="2944"/>
                    <a:pt x="380" y="2944"/>
                  </a:cubicBezTo>
                  <a:cubicBezTo>
                    <a:pt x="510" y="2944"/>
                    <a:pt x="633" y="2868"/>
                    <a:pt x="687" y="2748"/>
                  </a:cubicBezTo>
                  <a:lnTo>
                    <a:pt x="803" y="2463"/>
                  </a:lnTo>
                  <a:lnTo>
                    <a:pt x="1874" y="2463"/>
                  </a:lnTo>
                  <a:lnTo>
                    <a:pt x="1998" y="2748"/>
                  </a:lnTo>
                  <a:cubicBezTo>
                    <a:pt x="2052" y="2873"/>
                    <a:pt x="2177" y="2944"/>
                    <a:pt x="2302" y="2944"/>
                  </a:cubicBezTo>
                  <a:cubicBezTo>
                    <a:pt x="2364" y="2944"/>
                    <a:pt x="2418" y="2935"/>
                    <a:pt x="2471" y="2900"/>
                  </a:cubicBezTo>
                  <a:cubicBezTo>
                    <a:pt x="2614" y="2819"/>
                    <a:pt x="2676" y="2632"/>
                    <a:pt x="2605" y="2471"/>
                  </a:cubicBezTo>
                  <a:lnTo>
                    <a:pt x="1650" y="206"/>
                  </a:lnTo>
                  <a:cubicBezTo>
                    <a:pt x="1597" y="81"/>
                    <a:pt x="1472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8" name="Google Shape;1498;p189"/>
          <p:cNvGrpSpPr/>
          <p:nvPr/>
        </p:nvGrpSpPr>
        <p:grpSpPr>
          <a:xfrm>
            <a:off x="1077517" y="2382194"/>
            <a:ext cx="189053" cy="194861"/>
            <a:chOff x="1375498" y="2820669"/>
            <a:chExt cx="446827" cy="446828"/>
          </a:xfrm>
        </p:grpSpPr>
        <p:sp>
          <p:nvSpPr>
            <p:cNvPr id="1499" name="Google Shape;1499;p189"/>
            <p:cNvSpPr/>
            <p:nvPr/>
          </p:nvSpPr>
          <p:spPr>
            <a:xfrm>
              <a:off x="1384161" y="2829331"/>
              <a:ext cx="429502" cy="62790"/>
            </a:xfrm>
            <a:custGeom>
              <a:rect b="b" l="l" r="r" t="t"/>
              <a:pathLst>
                <a:path extrusionOk="0" h="2392" w="16362">
                  <a:moveTo>
                    <a:pt x="1" y="1"/>
                  </a:moveTo>
                  <a:lnTo>
                    <a:pt x="1" y="2391"/>
                  </a:lnTo>
                  <a:lnTo>
                    <a:pt x="16362" y="2391"/>
                  </a:lnTo>
                  <a:lnTo>
                    <a:pt x="16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89"/>
            <p:cNvSpPr/>
            <p:nvPr/>
          </p:nvSpPr>
          <p:spPr>
            <a:xfrm>
              <a:off x="1393768" y="2892094"/>
              <a:ext cx="414514" cy="26"/>
            </a:xfrm>
            <a:custGeom>
              <a:rect b="b" l="l" r="r" t="t"/>
              <a:pathLst>
                <a:path extrusionOk="0" h="1" w="15791">
                  <a:moveTo>
                    <a:pt x="0" y="0"/>
                  </a:moveTo>
                  <a:lnTo>
                    <a:pt x="15791" y="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89"/>
            <p:cNvSpPr/>
            <p:nvPr/>
          </p:nvSpPr>
          <p:spPr>
            <a:xfrm>
              <a:off x="1431226" y="2934015"/>
              <a:ext cx="122273" cy="125764"/>
            </a:xfrm>
            <a:custGeom>
              <a:rect b="b" l="l" r="r" t="t"/>
              <a:pathLst>
                <a:path extrusionOk="0" h="4791" w="4658">
                  <a:moveTo>
                    <a:pt x="1" y="0"/>
                  </a:moveTo>
                  <a:lnTo>
                    <a:pt x="1" y="4791"/>
                  </a:lnTo>
                  <a:lnTo>
                    <a:pt x="4657" y="4791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89"/>
            <p:cNvSpPr/>
            <p:nvPr/>
          </p:nvSpPr>
          <p:spPr>
            <a:xfrm>
              <a:off x="1743624" y="2925589"/>
              <a:ext cx="70035" cy="333008"/>
            </a:xfrm>
            <a:custGeom>
              <a:rect b="b" l="l" r="r" t="t"/>
              <a:pathLst>
                <a:path extrusionOk="0" h="12686" w="2668">
                  <a:moveTo>
                    <a:pt x="1330" y="0"/>
                  </a:moveTo>
                  <a:lnTo>
                    <a:pt x="0" y="2730"/>
                  </a:lnTo>
                  <a:lnTo>
                    <a:pt x="0" y="11963"/>
                  </a:lnTo>
                  <a:cubicBezTo>
                    <a:pt x="0" y="12365"/>
                    <a:pt x="330" y="12686"/>
                    <a:pt x="723" y="12686"/>
                  </a:cubicBezTo>
                  <a:lnTo>
                    <a:pt x="1936" y="12686"/>
                  </a:lnTo>
                  <a:cubicBezTo>
                    <a:pt x="2338" y="12686"/>
                    <a:pt x="2668" y="12365"/>
                    <a:pt x="2668" y="11963"/>
                  </a:cubicBezTo>
                  <a:lnTo>
                    <a:pt x="2668" y="2730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89"/>
            <p:cNvSpPr/>
            <p:nvPr/>
          </p:nvSpPr>
          <p:spPr>
            <a:xfrm>
              <a:off x="1743624" y="3207983"/>
              <a:ext cx="70035" cy="49928"/>
            </a:xfrm>
            <a:custGeom>
              <a:rect b="b" l="l" r="r" t="t"/>
              <a:pathLst>
                <a:path extrusionOk="0" h="1902" w="2668">
                  <a:moveTo>
                    <a:pt x="0" y="1"/>
                  </a:moveTo>
                  <a:lnTo>
                    <a:pt x="0" y="1161"/>
                  </a:lnTo>
                  <a:cubicBezTo>
                    <a:pt x="0" y="1571"/>
                    <a:pt x="330" y="1901"/>
                    <a:pt x="741" y="1901"/>
                  </a:cubicBezTo>
                  <a:lnTo>
                    <a:pt x="1927" y="1901"/>
                  </a:lnTo>
                  <a:cubicBezTo>
                    <a:pt x="2338" y="1901"/>
                    <a:pt x="2668" y="1571"/>
                    <a:pt x="2668" y="1161"/>
                  </a:cubicBezTo>
                  <a:lnTo>
                    <a:pt x="2668" y="1"/>
                  </a:lnTo>
                  <a:close/>
                </a:path>
              </a:pathLst>
            </a:custGeom>
            <a:solidFill>
              <a:srgbClr val="FE8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89"/>
            <p:cNvSpPr/>
            <p:nvPr/>
          </p:nvSpPr>
          <p:spPr>
            <a:xfrm>
              <a:off x="1743387" y="2925353"/>
              <a:ext cx="69799" cy="71453"/>
            </a:xfrm>
            <a:custGeom>
              <a:rect b="b" l="l" r="r" t="t"/>
              <a:pathLst>
                <a:path extrusionOk="0" h="2722" w="2659">
                  <a:moveTo>
                    <a:pt x="1330" y="0"/>
                  </a:moveTo>
                  <a:lnTo>
                    <a:pt x="0" y="2721"/>
                  </a:lnTo>
                  <a:lnTo>
                    <a:pt x="2659" y="2721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89"/>
            <p:cNvSpPr/>
            <p:nvPr/>
          </p:nvSpPr>
          <p:spPr>
            <a:xfrm>
              <a:off x="1375498" y="2820669"/>
              <a:ext cx="446827" cy="446828"/>
            </a:xfrm>
            <a:custGeom>
              <a:rect b="b" l="l" r="r" t="t"/>
              <a:pathLst>
                <a:path extrusionOk="0" h="17022" w="17022">
                  <a:moveTo>
                    <a:pt x="16353" y="661"/>
                  </a:moveTo>
                  <a:lnTo>
                    <a:pt x="16353" y="2391"/>
                  </a:lnTo>
                  <a:lnTo>
                    <a:pt x="661" y="2391"/>
                  </a:lnTo>
                  <a:lnTo>
                    <a:pt x="661" y="661"/>
                  </a:lnTo>
                  <a:close/>
                  <a:moveTo>
                    <a:pt x="15345" y="4747"/>
                  </a:moveTo>
                  <a:lnTo>
                    <a:pt x="16139" y="6379"/>
                  </a:lnTo>
                  <a:lnTo>
                    <a:pt x="14542" y="6379"/>
                  </a:lnTo>
                  <a:lnTo>
                    <a:pt x="15345" y="4747"/>
                  </a:lnTo>
                  <a:close/>
                  <a:moveTo>
                    <a:pt x="16353" y="7048"/>
                  </a:moveTo>
                  <a:lnTo>
                    <a:pt x="16353" y="14462"/>
                  </a:lnTo>
                  <a:lnTo>
                    <a:pt x="15523" y="14462"/>
                  </a:lnTo>
                  <a:lnTo>
                    <a:pt x="15523" y="11598"/>
                  </a:lnTo>
                  <a:cubicBezTo>
                    <a:pt x="15523" y="11428"/>
                    <a:pt x="15407" y="11277"/>
                    <a:pt x="15238" y="11259"/>
                  </a:cubicBezTo>
                  <a:cubicBezTo>
                    <a:pt x="15218" y="11256"/>
                    <a:pt x="15199" y="11254"/>
                    <a:pt x="15181" y="11254"/>
                  </a:cubicBezTo>
                  <a:cubicBezTo>
                    <a:pt x="15002" y="11254"/>
                    <a:pt x="14863" y="11403"/>
                    <a:pt x="14863" y="11589"/>
                  </a:cubicBezTo>
                  <a:lnTo>
                    <a:pt x="14863" y="14462"/>
                  </a:lnTo>
                  <a:lnTo>
                    <a:pt x="14363" y="14462"/>
                  </a:lnTo>
                  <a:lnTo>
                    <a:pt x="14363" y="7048"/>
                  </a:lnTo>
                  <a:close/>
                  <a:moveTo>
                    <a:pt x="16353" y="15157"/>
                  </a:moveTo>
                  <a:lnTo>
                    <a:pt x="16353" y="15960"/>
                  </a:lnTo>
                  <a:cubicBezTo>
                    <a:pt x="16353" y="16183"/>
                    <a:pt x="16183" y="16353"/>
                    <a:pt x="15960" y="16353"/>
                  </a:cubicBezTo>
                  <a:lnTo>
                    <a:pt x="14747" y="16353"/>
                  </a:lnTo>
                  <a:cubicBezTo>
                    <a:pt x="14533" y="16353"/>
                    <a:pt x="14363" y="16183"/>
                    <a:pt x="14363" y="15960"/>
                  </a:cubicBezTo>
                  <a:lnTo>
                    <a:pt x="14363" y="15157"/>
                  </a:lnTo>
                  <a:close/>
                  <a:moveTo>
                    <a:pt x="331" y="1"/>
                  </a:moveTo>
                  <a:cubicBezTo>
                    <a:pt x="143" y="1"/>
                    <a:pt x="0" y="143"/>
                    <a:pt x="0" y="331"/>
                  </a:cubicBezTo>
                  <a:lnTo>
                    <a:pt x="0" y="16683"/>
                  </a:lnTo>
                  <a:cubicBezTo>
                    <a:pt x="0" y="16870"/>
                    <a:pt x="143" y="17022"/>
                    <a:pt x="331" y="17022"/>
                  </a:cubicBezTo>
                  <a:lnTo>
                    <a:pt x="15960" y="17022"/>
                  </a:lnTo>
                  <a:cubicBezTo>
                    <a:pt x="16549" y="17022"/>
                    <a:pt x="17022" y="16549"/>
                    <a:pt x="17022" y="15960"/>
                  </a:cubicBezTo>
                  <a:lnTo>
                    <a:pt x="17022" y="6727"/>
                  </a:lnTo>
                  <a:cubicBezTo>
                    <a:pt x="17022" y="6673"/>
                    <a:pt x="17013" y="6629"/>
                    <a:pt x="16986" y="6575"/>
                  </a:cubicBezTo>
                  <a:lnTo>
                    <a:pt x="15657" y="3863"/>
                  </a:lnTo>
                  <a:cubicBezTo>
                    <a:pt x="15621" y="3774"/>
                    <a:pt x="15550" y="3712"/>
                    <a:pt x="15461" y="3685"/>
                  </a:cubicBezTo>
                  <a:cubicBezTo>
                    <a:pt x="15427" y="3674"/>
                    <a:pt x="15392" y="3668"/>
                    <a:pt x="15358" y="3668"/>
                  </a:cubicBezTo>
                  <a:cubicBezTo>
                    <a:pt x="15233" y="3668"/>
                    <a:pt x="15115" y="3742"/>
                    <a:pt x="15059" y="3854"/>
                  </a:cubicBezTo>
                  <a:lnTo>
                    <a:pt x="13730" y="6575"/>
                  </a:lnTo>
                  <a:cubicBezTo>
                    <a:pt x="13703" y="6629"/>
                    <a:pt x="13694" y="6673"/>
                    <a:pt x="13694" y="6727"/>
                  </a:cubicBezTo>
                  <a:lnTo>
                    <a:pt x="13694" y="15960"/>
                  </a:lnTo>
                  <a:cubicBezTo>
                    <a:pt x="13694" y="16103"/>
                    <a:pt x="13721" y="16237"/>
                    <a:pt x="13775" y="16353"/>
                  </a:cubicBezTo>
                  <a:lnTo>
                    <a:pt x="661" y="16353"/>
                  </a:lnTo>
                  <a:lnTo>
                    <a:pt x="661" y="3052"/>
                  </a:lnTo>
                  <a:lnTo>
                    <a:pt x="16353" y="3052"/>
                  </a:lnTo>
                  <a:lnTo>
                    <a:pt x="16353" y="3810"/>
                  </a:lnTo>
                  <a:cubicBezTo>
                    <a:pt x="16353" y="3979"/>
                    <a:pt x="16478" y="4122"/>
                    <a:pt x="16638" y="4149"/>
                  </a:cubicBezTo>
                  <a:cubicBezTo>
                    <a:pt x="16654" y="4151"/>
                    <a:pt x="16670" y="4152"/>
                    <a:pt x="16685" y="4152"/>
                  </a:cubicBezTo>
                  <a:cubicBezTo>
                    <a:pt x="16870" y="4152"/>
                    <a:pt x="17022" y="4008"/>
                    <a:pt x="17022" y="3819"/>
                  </a:cubicBezTo>
                  <a:lnTo>
                    <a:pt x="17022" y="331"/>
                  </a:lnTo>
                  <a:cubicBezTo>
                    <a:pt x="17022" y="143"/>
                    <a:pt x="16870" y="1"/>
                    <a:pt x="1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89"/>
            <p:cNvSpPr/>
            <p:nvPr/>
          </p:nvSpPr>
          <p:spPr>
            <a:xfrm>
              <a:off x="1559325" y="2852037"/>
              <a:ext cx="216169" cy="17378"/>
            </a:xfrm>
            <a:custGeom>
              <a:rect b="b" l="l" r="r" t="t"/>
              <a:pathLst>
                <a:path extrusionOk="0" h="662" w="8235">
                  <a:moveTo>
                    <a:pt x="375" y="1"/>
                  </a:moveTo>
                  <a:cubicBezTo>
                    <a:pt x="206" y="1"/>
                    <a:pt x="54" y="117"/>
                    <a:pt x="36" y="286"/>
                  </a:cubicBezTo>
                  <a:cubicBezTo>
                    <a:pt x="1" y="492"/>
                    <a:pt x="161" y="661"/>
                    <a:pt x="357" y="661"/>
                  </a:cubicBezTo>
                  <a:lnTo>
                    <a:pt x="7860" y="661"/>
                  </a:lnTo>
                  <a:cubicBezTo>
                    <a:pt x="8029" y="661"/>
                    <a:pt x="8181" y="545"/>
                    <a:pt x="8199" y="385"/>
                  </a:cubicBezTo>
                  <a:cubicBezTo>
                    <a:pt x="8235" y="179"/>
                    <a:pt x="8074" y="1"/>
                    <a:pt x="7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89"/>
            <p:cNvSpPr/>
            <p:nvPr/>
          </p:nvSpPr>
          <p:spPr>
            <a:xfrm>
              <a:off x="1457003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0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0" y="660"/>
                  </a:cubicBezTo>
                  <a:cubicBezTo>
                    <a:pt x="419" y="660"/>
                    <a:pt x="509" y="625"/>
                    <a:pt x="571" y="562"/>
                  </a:cubicBezTo>
                  <a:cubicBezTo>
                    <a:pt x="633" y="500"/>
                    <a:pt x="669" y="419"/>
                    <a:pt x="669" y="330"/>
                  </a:cubicBezTo>
                  <a:cubicBezTo>
                    <a:pt x="669" y="241"/>
                    <a:pt x="633" y="161"/>
                    <a:pt x="571" y="98"/>
                  </a:cubicBezTo>
                  <a:cubicBezTo>
                    <a:pt x="509" y="36"/>
                    <a:pt x="41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89"/>
            <p:cNvSpPr/>
            <p:nvPr/>
          </p:nvSpPr>
          <p:spPr>
            <a:xfrm>
              <a:off x="1422091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1" y="0"/>
                  </a:moveTo>
                  <a:cubicBezTo>
                    <a:pt x="251" y="0"/>
                    <a:pt x="161" y="36"/>
                    <a:pt x="99" y="98"/>
                  </a:cubicBezTo>
                  <a:cubicBezTo>
                    <a:pt x="36" y="161"/>
                    <a:pt x="1" y="241"/>
                    <a:pt x="1" y="330"/>
                  </a:cubicBezTo>
                  <a:cubicBezTo>
                    <a:pt x="1" y="419"/>
                    <a:pt x="36" y="500"/>
                    <a:pt x="99" y="562"/>
                  </a:cubicBezTo>
                  <a:cubicBezTo>
                    <a:pt x="161" y="625"/>
                    <a:pt x="251" y="660"/>
                    <a:pt x="331" y="660"/>
                  </a:cubicBezTo>
                  <a:cubicBezTo>
                    <a:pt x="420" y="660"/>
                    <a:pt x="509" y="625"/>
                    <a:pt x="572" y="562"/>
                  </a:cubicBezTo>
                  <a:cubicBezTo>
                    <a:pt x="634" y="500"/>
                    <a:pt x="670" y="419"/>
                    <a:pt x="670" y="330"/>
                  </a:cubicBezTo>
                  <a:cubicBezTo>
                    <a:pt x="670" y="241"/>
                    <a:pt x="634" y="161"/>
                    <a:pt x="572" y="98"/>
                  </a:cubicBezTo>
                  <a:cubicBezTo>
                    <a:pt x="509" y="36"/>
                    <a:pt x="420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89"/>
            <p:cNvSpPr/>
            <p:nvPr/>
          </p:nvSpPr>
          <p:spPr>
            <a:xfrm>
              <a:off x="1491889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9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9" y="660"/>
                  </a:cubicBezTo>
                  <a:cubicBezTo>
                    <a:pt x="420" y="660"/>
                    <a:pt x="509" y="625"/>
                    <a:pt x="571" y="562"/>
                  </a:cubicBezTo>
                  <a:cubicBezTo>
                    <a:pt x="634" y="500"/>
                    <a:pt x="669" y="419"/>
                    <a:pt x="669" y="330"/>
                  </a:cubicBezTo>
                  <a:cubicBezTo>
                    <a:pt x="669" y="241"/>
                    <a:pt x="634" y="161"/>
                    <a:pt x="571" y="98"/>
                  </a:cubicBezTo>
                  <a:cubicBezTo>
                    <a:pt x="509" y="36"/>
                    <a:pt x="420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89"/>
            <p:cNvSpPr/>
            <p:nvPr/>
          </p:nvSpPr>
          <p:spPr>
            <a:xfrm>
              <a:off x="1422564" y="2925353"/>
              <a:ext cx="139598" cy="143089"/>
            </a:xfrm>
            <a:custGeom>
              <a:rect b="b" l="l" r="r" t="t"/>
              <a:pathLst>
                <a:path extrusionOk="0" h="5451" w="5318">
                  <a:moveTo>
                    <a:pt x="4657" y="660"/>
                  </a:moveTo>
                  <a:lnTo>
                    <a:pt x="4657" y="4782"/>
                  </a:lnTo>
                  <a:lnTo>
                    <a:pt x="661" y="4782"/>
                  </a:lnTo>
                  <a:lnTo>
                    <a:pt x="661" y="660"/>
                  </a:lnTo>
                  <a:close/>
                  <a:moveTo>
                    <a:pt x="331" y="0"/>
                  </a:moveTo>
                  <a:cubicBezTo>
                    <a:pt x="152" y="0"/>
                    <a:pt x="1" y="152"/>
                    <a:pt x="1" y="330"/>
                  </a:cubicBezTo>
                  <a:lnTo>
                    <a:pt x="1" y="5121"/>
                  </a:lnTo>
                  <a:cubicBezTo>
                    <a:pt x="1" y="5299"/>
                    <a:pt x="152" y="5451"/>
                    <a:pt x="331" y="5451"/>
                  </a:cubicBezTo>
                  <a:lnTo>
                    <a:pt x="4987" y="5451"/>
                  </a:lnTo>
                  <a:cubicBezTo>
                    <a:pt x="5175" y="5451"/>
                    <a:pt x="5318" y="5299"/>
                    <a:pt x="5318" y="5121"/>
                  </a:cubicBezTo>
                  <a:lnTo>
                    <a:pt x="5318" y="330"/>
                  </a:lnTo>
                  <a:cubicBezTo>
                    <a:pt x="5318" y="152"/>
                    <a:pt x="5175" y="0"/>
                    <a:pt x="4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89"/>
            <p:cNvSpPr/>
            <p:nvPr/>
          </p:nvSpPr>
          <p:spPr>
            <a:xfrm>
              <a:off x="1765621" y="3089361"/>
              <a:ext cx="17378" cy="17666"/>
            </a:xfrm>
            <a:custGeom>
              <a:rect b="b" l="l" r="r" t="t"/>
              <a:pathLst>
                <a:path extrusionOk="0" h="673" w="662">
                  <a:moveTo>
                    <a:pt x="327" y="1"/>
                  </a:moveTo>
                  <a:cubicBezTo>
                    <a:pt x="268" y="1"/>
                    <a:pt x="206" y="16"/>
                    <a:pt x="144" y="50"/>
                  </a:cubicBezTo>
                  <a:cubicBezTo>
                    <a:pt x="54" y="104"/>
                    <a:pt x="1" y="211"/>
                    <a:pt x="1" y="318"/>
                  </a:cubicBezTo>
                  <a:lnTo>
                    <a:pt x="1" y="345"/>
                  </a:lnTo>
                  <a:cubicBezTo>
                    <a:pt x="1" y="479"/>
                    <a:pt x="72" y="595"/>
                    <a:pt x="197" y="648"/>
                  </a:cubicBezTo>
                  <a:cubicBezTo>
                    <a:pt x="242" y="665"/>
                    <a:pt x="286" y="672"/>
                    <a:pt x="328" y="672"/>
                  </a:cubicBezTo>
                  <a:cubicBezTo>
                    <a:pt x="513" y="672"/>
                    <a:pt x="661" y="525"/>
                    <a:pt x="661" y="336"/>
                  </a:cubicBezTo>
                  <a:cubicBezTo>
                    <a:pt x="661" y="153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89"/>
            <p:cNvSpPr/>
            <p:nvPr/>
          </p:nvSpPr>
          <p:spPr>
            <a:xfrm>
              <a:off x="1584603" y="292535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86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9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89"/>
            <p:cNvSpPr/>
            <p:nvPr/>
          </p:nvSpPr>
          <p:spPr>
            <a:xfrm>
              <a:off x="1584603" y="296727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77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0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89"/>
            <p:cNvSpPr/>
            <p:nvPr/>
          </p:nvSpPr>
          <p:spPr>
            <a:xfrm>
              <a:off x="1584603" y="3009168"/>
              <a:ext cx="130935" cy="17378"/>
            </a:xfrm>
            <a:custGeom>
              <a:rect b="b" l="l" r="r" t="t"/>
              <a:pathLst>
                <a:path extrusionOk="0" h="662" w="4988">
                  <a:moveTo>
                    <a:pt x="367" y="1"/>
                  </a:moveTo>
                  <a:cubicBezTo>
                    <a:pt x="206" y="1"/>
                    <a:pt x="55" y="117"/>
                    <a:pt x="28" y="278"/>
                  </a:cubicBezTo>
                  <a:cubicBezTo>
                    <a:pt x="1" y="483"/>
                    <a:pt x="162" y="661"/>
                    <a:pt x="358" y="661"/>
                  </a:cubicBezTo>
                  <a:lnTo>
                    <a:pt x="4613" y="661"/>
                  </a:lnTo>
                  <a:cubicBezTo>
                    <a:pt x="4783" y="661"/>
                    <a:pt x="4934" y="545"/>
                    <a:pt x="4952" y="376"/>
                  </a:cubicBezTo>
                  <a:cubicBezTo>
                    <a:pt x="4988" y="170"/>
                    <a:pt x="4827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89"/>
            <p:cNvSpPr/>
            <p:nvPr/>
          </p:nvSpPr>
          <p:spPr>
            <a:xfrm>
              <a:off x="1584603" y="3050852"/>
              <a:ext cx="61871" cy="17588"/>
            </a:xfrm>
            <a:custGeom>
              <a:rect b="b" l="l" r="r" t="t"/>
              <a:pathLst>
                <a:path extrusionOk="0" h="670" w="2357">
                  <a:moveTo>
                    <a:pt x="367" y="1"/>
                  </a:moveTo>
                  <a:cubicBezTo>
                    <a:pt x="206" y="1"/>
                    <a:pt x="55" y="126"/>
                    <a:pt x="28" y="286"/>
                  </a:cubicBezTo>
                  <a:cubicBezTo>
                    <a:pt x="1" y="492"/>
                    <a:pt x="162" y="670"/>
                    <a:pt x="358" y="670"/>
                  </a:cubicBezTo>
                  <a:lnTo>
                    <a:pt x="1999" y="670"/>
                  </a:lnTo>
                  <a:cubicBezTo>
                    <a:pt x="2196" y="670"/>
                    <a:pt x="2356" y="492"/>
                    <a:pt x="2329" y="286"/>
                  </a:cubicBezTo>
                  <a:cubicBezTo>
                    <a:pt x="2303" y="126"/>
                    <a:pt x="2151" y="1"/>
                    <a:pt x="1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89"/>
            <p:cNvSpPr/>
            <p:nvPr/>
          </p:nvSpPr>
          <p:spPr>
            <a:xfrm>
              <a:off x="1591166" y="3110334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89"/>
            <p:cNvSpPr/>
            <p:nvPr/>
          </p:nvSpPr>
          <p:spPr>
            <a:xfrm>
              <a:off x="1462621" y="3110334"/>
              <a:ext cx="99776" cy="17351"/>
            </a:xfrm>
            <a:custGeom>
              <a:rect b="b" l="l" r="r" t="t"/>
              <a:pathLst>
                <a:path extrusionOk="0" h="661" w="3801">
                  <a:moveTo>
                    <a:pt x="366" y="1"/>
                  </a:moveTo>
                  <a:cubicBezTo>
                    <a:pt x="196" y="1"/>
                    <a:pt x="54" y="117"/>
                    <a:pt x="27" y="286"/>
                  </a:cubicBezTo>
                  <a:cubicBezTo>
                    <a:pt x="0" y="491"/>
                    <a:pt x="152" y="661"/>
                    <a:pt x="357" y="661"/>
                  </a:cubicBezTo>
                  <a:lnTo>
                    <a:pt x="3435" y="661"/>
                  </a:lnTo>
                  <a:cubicBezTo>
                    <a:pt x="3604" y="661"/>
                    <a:pt x="3747" y="545"/>
                    <a:pt x="3774" y="384"/>
                  </a:cubicBezTo>
                  <a:cubicBezTo>
                    <a:pt x="3800" y="179"/>
                    <a:pt x="3649" y="1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89"/>
            <p:cNvSpPr/>
            <p:nvPr/>
          </p:nvSpPr>
          <p:spPr>
            <a:xfrm>
              <a:off x="1422091" y="3110098"/>
              <a:ext cx="17588" cy="17378"/>
            </a:xfrm>
            <a:custGeom>
              <a:rect b="b" l="l" r="r" t="t"/>
              <a:pathLst>
                <a:path extrusionOk="0" h="662" w="670">
                  <a:moveTo>
                    <a:pt x="331" y="1"/>
                  </a:moveTo>
                  <a:cubicBezTo>
                    <a:pt x="251" y="1"/>
                    <a:pt x="161" y="37"/>
                    <a:pt x="99" y="99"/>
                  </a:cubicBezTo>
                  <a:cubicBezTo>
                    <a:pt x="36" y="162"/>
                    <a:pt x="1" y="242"/>
                    <a:pt x="1" y="331"/>
                  </a:cubicBezTo>
                  <a:cubicBezTo>
                    <a:pt x="1" y="420"/>
                    <a:pt x="36" y="509"/>
                    <a:pt x="99" y="572"/>
                  </a:cubicBezTo>
                  <a:cubicBezTo>
                    <a:pt x="161" y="625"/>
                    <a:pt x="251" y="661"/>
                    <a:pt x="331" y="661"/>
                  </a:cubicBezTo>
                  <a:cubicBezTo>
                    <a:pt x="420" y="661"/>
                    <a:pt x="509" y="625"/>
                    <a:pt x="572" y="572"/>
                  </a:cubicBezTo>
                  <a:cubicBezTo>
                    <a:pt x="634" y="509"/>
                    <a:pt x="670" y="420"/>
                    <a:pt x="670" y="331"/>
                  </a:cubicBezTo>
                  <a:cubicBezTo>
                    <a:pt x="670" y="242"/>
                    <a:pt x="634" y="162"/>
                    <a:pt x="572" y="99"/>
                  </a:cubicBezTo>
                  <a:cubicBezTo>
                    <a:pt x="509" y="37"/>
                    <a:pt x="42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89"/>
            <p:cNvSpPr/>
            <p:nvPr/>
          </p:nvSpPr>
          <p:spPr>
            <a:xfrm>
              <a:off x="1591166" y="3152255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89"/>
            <p:cNvSpPr/>
            <p:nvPr/>
          </p:nvSpPr>
          <p:spPr>
            <a:xfrm>
              <a:off x="1421409" y="3152255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86"/>
                  </a:cubicBezTo>
                  <a:cubicBezTo>
                    <a:pt x="0" y="491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84"/>
                  </a:cubicBezTo>
                  <a:cubicBezTo>
                    <a:pt x="5370" y="179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89"/>
            <p:cNvSpPr/>
            <p:nvPr/>
          </p:nvSpPr>
          <p:spPr>
            <a:xfrm>
              <a:off x="1591166" y="3194176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77"/>
                  </a:cubicBezTo>
                  <a:cubicBezTo>
                    <a:pt x="1" y="482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75"/>
                  </a:cubicBezTo>
                  <a:cubicBezTo>
                    <a:pt x="4738" y="170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89"/>
            <p:cNvSpPr/>
            <p:nvPr/>
          </p:nvSpPr>
          <p:spPr>
            <a:xfrm>
              <a:off x="1421409" y="3194176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77"/>
                  </a:cubicBezTo>
                  <a:cubicBezTo>
                    <a:pt x="0" y="482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75"/>
                  </a:cubicBezTo>
                  <a:cubicBezTo>
                    <a:pt x="5370" y="170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89"/>
            <p:cNvSpPr/>
            <p:nvPr/>
          </p:nvSpPr>
          <p:spPr>
            <a:xfrm>
              <a:off x="1456767" y="2957666"/>
              <a:ext cx="70271" cy="77306"/>
            </a:xfrm>
            <a:custGeom>
              <a:rect b="b" l="l" r="r" t="t"/>
              <a:pathLst>
                <a:path extrusionOk="0" h="2945" w="2677">
                  <a:moveTo>
                    <a:pt x="1338" y="1187"/>
                  </a:moveTo>
                  <a:lnTo>
                    <a:pt x="1597" y="1793"/>
                  </a:lnTo>
                  <a:lnTo>
                    <a:pt x="1088" y="1793"/>
                  </a:lnTo>
                  <a:lnTo>
                    <a:pt x="1338" y="1187"/>
                  </a:lnTo>
                  <a:close/>
                  <a:moveTo>
                    <a:pt x="1338" y="0"/>
                  </a:moveTo>
                  <a:cubicBezTo>
                    <a:pt x="1204" y="0"/>
                    <a:pt x="1088" y="81"/>
                    <a:pt x="1035" y="206"/>
                  </a:cubicBezTo>
                  <a:lnTo>
                    <a:pt x="71" y="2489"/>
                  </a:lnTo>
                  <a:cubicBezTo>
                    <a:pt x="0" y="2650"/>
                    <a:pt x="80" y="2846"/>
                    <a:pt x="250" y="2918"/>
                  </a:cubicBezTo>
                  <a:cubicBezTo>
                    <a:pt x="292" y="2935"/>
                    <a:pt x="336" y="2944"/>
                    <a:pt x="380" y="2944"/>
                  </a:cubicBezTo>
                  <a:cubicBezTo>
                    <a:pt x="510" y="2944"/>
                    <a:pt x="633" y="2868"/>
                    <a:pt x="687" y="2748"/>
                  </a:cubicBezTo>
                  <a:lnTo>
                    <a:pt x="803" y="2463"/>
                  </a:lnTo>
                  <a:lnTo>
                    <a:pt x="1874" y="2463"/>
                  </a:lnTo>
                  <a:lnTo>
                    <a:pt x="1998" y="2748"/>
                  </a:lnTo>
                  <a:cubicBezTo>
                    <a:pt x="2052" y="2873"/>
                    <a:pt x="2177" y="2944"/>
                    <a:pt x="2302" y="2944"/>
                  </a:cubicBezTo>
                  <a:cubicBezTo>
                    <a:pt x="2364" y="2944"/>
                    <a:pt x="2418" y="2935"/>
                    <a:pt x="2471" y="2900"/>
                  </a:cubicBezTo>
                  <a:cubicBezTo>
                    <a:pt x="2614" y="2819"/>
                    <a:pt x="2676" y="2632"/>
                    <a:pt x="2605" y="2471"/>
                  </a:cubicBezTo>
                  <a:lnTo>
                    <a:pt x="1650" y="206"/>
                  </a:lnTo>
                  <a:cubicBezTo>
                    <a:pt x="1597" y="81"/>
                    <a:pt x="1472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4" name="Google Shape;1524;p189"/>
          <p:cNvSpPr txBox="1"/>
          <p:nvPr/>
        </p:nvSpPr>
        <p:spPr>
          <a:xfrm>
            <a:off x="1608225" y="1631788"/>
            <a:ext cx="637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Universal length bounds for non-simple closed geodesics on hyperbolic surfaces</a:t>
            </a:r>
            <a:r>
              <a:rPr lang="en" sz="1850">
                <a:highlight>
                  <a:srgbClr val="FFFFFF"/>
                </a:highlight>
              </a:rPr>
              <a:t>. </a:t>
            </a:r>
            <a:r>
              <a:rPr lang="en" sz="1300"/>
              <a:t>(A</a:t>
            </a:r>
            <a:r>
              <a:rPr lang="en" sz="1300">
                <a:highlight>
                  <a:srgbClr val="FFFFFF"/>
                </a:highlight>
              </a:rPr>
              <a:t>. Basmajian, H.Parlier, and J.Souto., 2017</a:t>
            </a:r>
            <a:r>
              <a:rPr lang="en" sz="1300"/>
              <a:t>) </a:t>
            </a:r>
            <a:endParaRPr sz="1300"/>
          </a:p>
        </p:txBody>
      </p:sp>
      <p:sp>
        <p:nvSpPr>
          <p:cNvPr id="1525" name="Google Shape;1525;p189"/>
          <p:cNvSpPr txBox="1"/>
          <p:nvPr/>
        </p:nvSpPr>
        <p:spPr>
          <a:xfrm>
            <a:off x="1563275" y="2329888"/>
            <a:ext cx="61686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Length bounds on shortest k-geodesics. (A. Basmajian, 2013)</a:t>
            </a:r>
            <a:endParaRPr sz="1300">
              <a:highlight>
                <a:srgbClr val="FFFFFF"/>
              </a:highlight>
            </a:endParaRPr>
          </a:p>
        </p:txBody>
      </p:sp>
      <p:sp>
        <p:nvSpPr>
          <p:cNvPr id="1526" name="Google Shape;1526;p189"/>
          <p:cNvSpPr/>
          <p:nvPr/>
        </p:nvSpPr>
        <p:spPr>
          <a:xfrm>
            <a:off x="975400" y="3951376"/>
            <a:ext cx="393000" cy="374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7" name="Google Shape;1527;p189"/>
          <p:cNvGrpSpPr/>
          <p:nvPr/>
        </p:nvGrpSpPr>
        <p:grpSpPr>
          <a:xfrm>
            <a:off x="1077442" y="4036025"/>
            <a:ext cx="189053" cy="194861"/>
            <a:chOff x="1375498" y="2820669"/>
            <a:chExt cx="446827" cy="446828"/>
          </a:xfrm>
        </p:grpSpPr>
        <p:sp>
          <p:nvSpPr>
            <p:cNvPr id="1528" name="Google Shape;1528;p189"/>
            <p:cNvSpPr/>
            <p:nvPr/>
          </p:nvSpPr>
          <p:spPr>
            <a:xfrm>
              <a:off x="1384161" y="2829331"/>
              <a:ext cx="429502" cy="62790"/>
            </a:xfrm>
            <a:custGeom>
              <a:rect b="b" l="l" r="r" t="t"/>
              <a:pathLst>
                <a:path extrusionOk="0" h="2392" w="16362">
                  <a:moveTo>
                    <a:pt x="1" y="1"/>
                  </a:moveTo>
                  <a:lnTo>
                    <a:pt x="1" y="2391"/>
                  </a:lnTo>
                  <a:lnTo>
                    <a:pt x="16362" y="2391"/>
                  </a:lnTo>
                  <a:lnTo>
                    <a:pt x="16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89"/>
            <p:cNvSpPr/>
            <p:nvPr/>
          </p:nvSpPr>
          <p:spPr>
            <a:xfrm>
              <a:off x="1393768" y="2892094"/>
              <a:ext cx="414514" cy="26"/>
            </a:xfrm>
            <a:custGeom>
              <a:rect b="b" l="l" r="r" t="t"/>
              <a:pathLst>
                <a:path extrusionOk="0" h="1" w="15791">
                  <a:moveTo>
                    <a:pt x="0" y="0"/>
                  </a:moveTo>
                  <a:lnTo>
                    <a:pt x="15791" y="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89"/>
            <p:cNvSpPr/>
            <p:nvPr/>
          </p:nvSpPr>
          <p:spPr>
            <a:xfrm>
              <a:off x="1431226" y="2934015"/>
              <a:ext cx="122273" cy="125764"/>
            </a:xfrm>
            <a:custGeom>
              <a:rect b="b" l="l" r="r" t="t"/>
              <a:pathLst>
                <a:path extrusionOk="0" h="4791" w="4658">
                  <a:moveTo>
                    <a:pt x="1" y="0"/>
                  </a:moveTo>
                  <a:lnTo>
                    <a:pt x="1" y="4791"/>
                  </a:lnTo>
                  <a:lnTo>
                    <a:pt x="4657" y="4791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89"/>
            <p:cNvSpPr/>
            <p:nvPr/>
          </p:nvSpPr>
          <p:spPr>
            <a:xfrm>
              <a:off x="1743624" y="2925589"/>
              <a:ext cx="70035" cy="333008"/>
            </a:xfrm>
            <a:custGeom>
              <a:rect b="b" l="l" r="r" t="t"/>
              <a:pathLst>
                <a:path extrusionOk="0" h="12686" w="2668">
                  <a:moveTo>
                    <a:pt x="1330" y="0"/>
                  </a:moveTo>
                  <a:lnTo>
                    <a:pt x="0" y="2730"/>
                  </a:lnTo>
                  <a:lnTo>
                    <a:pt x="0" y="11963"/>
                  </a:lnTo>
                  <a:cubicBezTo>
                    <a:pt x="0" y="12365"/>
                    <a:pt x="330" y="12686"/>
                    <a:pt x="723" y="12686"/>
                  </a:cubicBezTo>
                  <a:lnTo>
                    <a:pt x="1936" y="12686"/>
                  </a:lnTo>
                  <a:cubicBezTo>
                    <a:pt x="2338" y="12686"/>
                    <a:pt x="2668" y="12365"/>
                    <a:pt x="2668" y="11963"/>
                  </a:cubicBezTo>
                  <a:lnTo>
                    <a:pt x="2668" y="2730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89"/>
            <p:cNvSpPr/>
            <p:nvPr/>
          </p:nvSpPr>
          <p:spPr>
            <a:xfrm>
              <a:off x="1743624" y="3207983"/>
              <a:ext cx="70035" cy="49928"/>
            </a:xfrm>
            <a:custGeom>
              <a:rect b="b" l="l" r="r" t="t"/>
              <a:pathLst>
                <a:path extrusionOk="0" h="1902" w="2668">
                  <a:moveTo>
                    <a:pt x="0" y="1"/>
                  </a:moveTo>
                  <a:lnTo>
                    <a:pt x="0" y="1161"/>
                  </a:lnTo>
                  <a:cubicBezTo>
                    <a:pt x="0" y="1571"/>
                    <a:pt x="330" y="1901"/>
                    <a:pt x="741" y="1901"/>
                  </a:cubicBezTo>
                  <a:lnTo>
                    <a:pt x="1927" y="1901"/>
                  </a:lnTo>
                  <a:cubicBezTo>
                    <a:pt x="2338" y="1901"/>
                    <a:pt x="2668" y="1571"/>
                    <a:pt x="2668" y="1161"/>
                  </a:cubicBezTo>
                  <a:lnTo>
                    <a:pt x="2668" y="1"/>
                  </a:lnTo>
                  <a:close/>
                </a:path>
              </a:pathLst>
            </a:custGeom>
            <a:solidFill>
              <a:srgbClr val="FE8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89"/>
            <p:cNvSpPr/>
            <p:nvPr/>
          </p:nvSpPr>
          <p:spPr>
            <a:xfrm>
              <a:off x="1743387" y="2925353"/>
              <a:ext cx="69799" cy="71453"/>
            </a:xfrm>
            <a:custGeom>
              <a:rect b="b" l="l" r="r" t="t"/>
              <a:pathLst>
                <a:path extrusionOk="0" h="2722" w="2659">
                  <a:moveTo>
                    <a:pt x="1330" y="0"/>
                  </a:moveTo>
                  <a:lnTo>
                    <a:pt x="0" y="2721"/>
                  </a:lnTo>
                  <a:lnTo>
                    <a:pt x="2659" y="2721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89"/>
            <p:cNvSpPr/>
            <p:nvPr/>
          </p:nvSpPr>
          <p:spPr>
            <a:xfrm>
              <a:off x="1375498" y="2820669"/>
              <a:ext cx="446827" cy="446828"/>
            </a:xfrm>
            <a:custGeom>
              <a:rect b="b" l="l" r="r" t="t"/>
              <a:pathLst>
                <a:path extrusionOk="0" h="17022" w="17022">
                  <a:moveTo>
                    <a:pt x="16353" y="661"/>
                  </a:moveTo>
                  <a:lnTo>
                    <a:pt x="16353" y="2391"/>
                  </a:lnTo>
                  <a:lnTo>
                    <a:pt x="661" y="2391"/>
                  </a:lnTo>
                  <a:lnTo>
                    <a:pt x="661" y="661"/>
                  </a:lnTo>
                  <a:close/>
                  <a:moveTo>
                    <a:pt x="15345" y="4747"/>
                  </a:moveTo>
                  <a:lnTo>
                    <a:pt x="16139" y="6379"/>
                  </a:lnTo>
                  <a:lnTo>
                    <a:pt x="14542" y="6379"/>
                  </a:lnTo>
                  <a:lnTo>
                    <a:pt x="15345" y="4747"/>
                  </a:lnTo>
                  <a:close/>
                  <a:moveTo>
                    <a:pt x="16353" y="7048"/>
                  </a:moveTo>
                  <a:lnTo>
                    <a:pt x="16353" y="14462"/>
                  </a:lnTo>
                  <a:lnTo>
                    <a:pt x="15523" y="14462"/>
                  </a:lnTo>
                  <a:lnTo>
                    <a:pt x="15523" y="11598"/>
                  </a:lnTo>
                  <a:cubicBezTo>
                    <a:pt x="15523" y="11428"/>
                    <a:pt x="15407" y="11277"/>
                    <a:pt x="15238" y="11259"/>
                  </a:cubicBezTo>
                  <a:cubicBezTo>
                    <a:pt x="15218" y="11256"/>
                    <a:pt x="15199" y="11254"/>
                    <a:pt x="15181" y="11254"/>
                  </a:cubicBezTo>
                  <a:cubicBezTo>
                    <a:pt x="15002" y="11254"/>
                    <a:pt x="14863" y="11403"/>
                    <a:pt x="14863" y="11589"/>
                  </a:cubicBezTo>
                  <a:lnTo>
                    <a:pt x="14863" y="14462"/>
                  </a:lnTo>
                  <a:lnTo>
                    <a:pt x="14363" y="14462"/>
                  </a:lnTo>
                  <a:lnTo>
                    <a:pt x="14363" y="7048"/>
                  </a:lnTo>
                  <a:close/>
                  <a:moveTo>
                    <a:pt x="16353" y="15157"/>
                  </a:moveTo>
                  <a:lnTo>
                    <a:pt x="16353" y="15960"/>
                  </a:lnTo>
                  <a:cubicBezTo>
                    <a:pt x="16353" y="16183"/>
                    <a:pt x="16183" y="16353"/>
                    <a:pt x="15960" y="16353"/>
                  </a:cubicBezTo>
                  <a:lnTo>
                    <a:pt x="14747" y="16353"/>
                  </a:lnTo>
                  <a:cubicBezTo>
                    <a:pt x="14533" y="16353"/>
                    <a:pt x="14363" y="16183"/>
                    <a:pt x="14363" y="15960"/>
                  </a:cubicBezTo>
                  <a:lnTo>
                    <a:pt x="14363" y="15157"/>
                  </a:lnTo>
                  <a:close/>
                  <a:moveTo>
                    <a:pt x="331" y="1"/>
                  </a:moveTo>
                  <a:cubicBezTo>
                    <a:pt x="143" y="1"/>
                    <a:pt x="0" y="143"/>
                    <a:pt x="0" y="331"/>
                  </a:cubicBezTo>
                  <a:lnTo>
                    <a:pt x="0" y="16683"/>
                  </a:lnTo>
                  <a:cubicBezTo>
                    <a:pt x="0" y="16870"/>
                    <a:pt x="143" y="17022"/>
                    <a:pt x="331" y="17022"/>
                  </a:cubicBezTo>
                  <a:lnTo>
                    <a:pt x="15960" y="17022"/>
                  </a:lnTo>
                  <a:cubicBezTo>
                    <a:pt x="16549" y="17022"/>
                    <a:pt x="17022" y="16549"/>
                    <a:pt x="17022" y="15960"/>
                  </a:cubicBezTo>
                  <a:lnTo>
                    <a:pt x="17022" y="6727"/>
                  </a:lnTo>
                  <a:cubicBezTo>
                    <a:pt x="17022" y="6673"/>
                    <a:pt x="17013" y="6629"/>
                    <a:pt x="16986" y="6575"/>
                  </a:cubicBezTo>
                  <a:lnTo>
                    <a:pt x="15657" y="3863"/>
                  </a:lnTo>
                  <a:cubicBezTo>
                    <a:pt x="15621" y="3774"/>
                    <a:pt x="15550" y="3712"/>
                    <a:pt x="15461" y="3685"/>
                  </a:cubicBezTo>
                  <a:cubicBezTo>
                    <a:pt x="15427" y="3674"/>
                    <a:pt x="15392" y="3668"/>
                    <a:pt x="15358" y="3668"/>
                  </a:cubicBezTo>
                  <a:cubicBezTo>
                    <a:pt x="15233" y="3668"/>
                    <a:pt x="15115" y="3742"/>
                    <a:pt x="15059" y="3854"/>
                  </a:cubicBezTo>
                  <a:lnTo>
                    <a:pt x="13730" y="6575"/>
                  </a:lnTo>
                  <a:cubicBezTo>
                    <a:pt x="13703" y="6629"/>
                    <a:pt x="13694" y="6673"/>
                    <a:pt x="13694" y="6727"/>
                  </a:cubicBezTo>
                  <a:lnTo>
                    <a:pt x="13694" y="15960"/>
                  </a:lnTo>
                  <a:cubicBezTo>
                    <a:pt x="13694" y="16103"/>
                    <a:pt x="13721" y="16237"/>
                    <a:pt x="13775" y="16353"/>
                  </a:cubicBezTo>
                  <a:lnTo>
                    <a:pt x="661" y="16353"/>
                  </a:lnTo>
                  <a:lnTo>
                    <a:pt x="661" y="3052"/>
                  </a:lnTo>
                  <a:lnTo>
                    <a:pt x="16353" y="3052"/>
                  </a:lnTo>
                  <a:lnTo>
                    <a:pt x="16353" y="3810"/>
                  </a:lnTo>
                  <a:cubicBezTo>
                    <a:pt x="16353" y="3979"/>
                    <a:pt x="16478" y="4122"/>
                    <a:pt x="16638" y="4149"/>
                  </a:cubicBezTo>
                  <a:cubicBezTo>
                    <a:pt x="16654" y="4151"/>
                    <a:pt x="16670" y="4152"/>
                    <a:pt x="16685" y="4152"/>
                  </a:cubicBezTo>
                  <a:cubicBezTo>
                    <a:pt x="16870" y="4152"/>
                    <a:pt x="17022" y="4008"/>
                    <a:pt x="17022" y="3819"/>
                  </a:cubicBezTo>
                  <a:lnTo>
                    <a:pt x="17022" y="331"/>
                  </a:lnTo>
                  <a:cubicBezTo>
                    <a:pt x="17022" y="143"/>
                    <a:pt x="16870" y="1"/>
                    <a:pt x="1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89"/>
            <p:cNvSpPr/>
            <p:nvPr/>
          </p:nvSpPr>
          <p:spPr>
            <a:xfrm>
              <a:off x="1559325" y="2852037"/>
              <a:ext cx="216169" cy="17378"/>
            </a:xfrm>
            <a:custGeom>
              <a:rect b="b" l="l" r="r" t="t"/>
              <a:pathLst>
                <a:path extrusionOk="0" h="662" w="8235">
                  <a:moveTo>
                    <a:pt x="375" y="1"/>
                  </a:moveTo>
                  <a:cubicBezTo>
                    <a:pt x="206" y="1"/>
                    <a:pt x="54" y="117"/>
                    <a:pt x="36" y="286"/>
                  </a:cubicBezTo>
                  <a:cubicBezTo>
                    <a:pt x="1" y="492"/>
                    <a:pt x="161" y="661"/>
                    <a:pt x="357" y="661"/>
                  </a:cubicBezTo>
                  <a:lnTo>
                    <a:pt x="7860" y="661"/>
                  </a:lnTo>
                  <a:cubicBezTo>
                    <a:pt x="8029" y="661"/>
                    <a:pt x="8181" y="545"/>
                    <a:pt x="8199" y="385"/>
                  </a:cubicBezTo>
                  <a:cubicBezTo>
                    <a:pt x="8235" y="179"/>
                    <a:pt x="8074" y="1"/>
                    <a:pt x="7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89"/>
            <p:cNvSpPr/>
            <p:nvPr/>
          </p:nvSpPr>
          <p:spPr>
            <a:xfrm>
              <a:off x="1457003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0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0" y="660"/>
                  </a:cubicBezTo>
                  <a:cubicBezTo>
                    <a:pt x="419" y="660"/>
                    <a:pt x="509" y="625"/>
                    <a:pt x="571" y="562"/>
                  </a:cubicBezTo>
                  <a:cubicBezTo>
                    <a:pt x="633" y="500"/>
                    <a:pt x="669" y="419"/>
                    <a:pt x="669" y="330"/>
                  </a:cubicBezTo>
                  <a:cubicBezTo>
                    <a:pt x="669" y="241"/>
                    <a:pt x="633" y="161"/>
                    <a:pt x="571" y="98"/>
                  </a:cubicBezTo>
                  <a:cubicBezTo>
                    <a:pt x="509" y="36"/>
                    <a:pt x="41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89"/>
            <p:cNvSpPr/>
            <p:nvPr/>
          </p:nvSpPr>
          <p:spPr>
            <a:xfrm>
              <a:off x="1422091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1" y="0"/>
                  </a:moveTo>
                  <a:cubicBezTo>
                    <a:pt x="251" y="0"/>
                    <a:pt x="161" y="36"/>
                    <a:pt x="99" y="98"/>
                  </a:cubicBezTo>
                  <a:cubicBezTo>
                    <a:pt x="36" y="161"/>
                    <a:pt x="1" y="241"/>
                    <a:pt x="1" y="330"/>
                  </a:cubicBezTo>
                  <a:cubicBezTo>
                    <a:pt x="1" y="419"/>
                    <a:pt x="36" y="500"/>
                    <a:pt x="99" y="562"/>
                  </a:cubicBezTo>
                  <a:cubicBezTo>
                    <a:pt x="161" y="625"/>
                    <a:pt x="251" y="660"/>
                    <a:pt x="331" y="660"/>
                  </a:cubicBezTo>
                  <a:cubicBezTo>
                    <a:pt x="420" y="660"/>
                    <a:pt x="509" y="625"/>
                    <a:pt x="572" y="562"/>
                  </a:cubicBezTo>
                  <a:cubicBezTo>
                    <a:pt x="634" y="500"/>
                    <a:pt x="670" y="419"/>
                    <a:pt x="670" y="330"/>
                  </a:cubicBezTo>
                  <a:cubicBezTo>
                    <a:pt x="670" y="241"/>
                    <a:pt x="634" y="161"/>
                    <a:pt x="572" y="98"/>
                  </a:cubicBezTo>
                  <a:cubicBezTo>
                    <a:pt x="509" y="36"/>
                    <a:pt x="420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89"/>
            <p:cNvSpPr/>
            <p:nvPr/>
          </p:nvSpPr>
          <p:spPr>
            <a:xfrm>
              <a:off x="1491889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9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9" y="660"/>
                  </a:cubicBezTo>
                  <a:cubicBezTo>
                    <a:pt x="420" y="660"/>
                    <a:pt x="509" y="625"/>
                    <a:pt x="571" y="562"/>
                  </a:cubicBezTo>
                  <a:cubicBezTo>
                    <a:pt x="634" y="500"/>
                    <a:pt x="669" y="419"/>
                    <a:pt x="669" y="330"/>
                  </a:cubicBezTo>
                  <a:cubicBezTo>
                    <a:pt x="669" y="241"/>
                    <a:pt x="634" y="161"/>
                    <a:pt x="571" y="98"/>
                  </a:cubicBezTo>
                  <a:cubicBezTo>
                    <a:pt x="509" y="36"/>
                    <a:pt x="420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89"/>
            <p:cNvSpPr/>
            <p:nvPr/>
          </p:nvSpPr>
          <p:spPr>
            <a:xfrm>
              <a:off x="1422564" y="2925353"/>
              <a:ext cx="139598" cy="143089"/>
            </a:xfrm>
            <a:custGeom>
              <a:rect b="b" l="l" r="r" t="t"/>
              <a:pathLst>
                <a:path extrusionOk="0" h="5451" w="5318">
                  <a:moveTo>
                    <a:pt x="4657" y="660"/>
                  </a:moveTo>
                  <a:lnTo>
                    <a:pt x="4657" y="4782"/>
                  </a:lnTo>
                  <a:lnTo>
                    <a:pt x="661" y="4782"/>
                  </a:lnTo>
                  <a:lnTo>
                    <a:pt x="661" y="660"/>
                  </a:lnTo>
                  <a:close/>
                  <a:moveTo>
                    <a:pt x="331" y="0"/>
                  </a:moveTo>
                  <a:cubicBezTo>
                    <a:pt x="152" y="0"/>
                    <a:pt x="1" y="152"/>
                    <a:pt x="1" y="330"/>
                  </a:cubicBezTo>
                  <a:lnTo>
                    <a:pt x="1" y="5121"/>
                  </a:lnTo>
                  <a:cubicBezTo>
                    <a:pt x="1" y="5299"/>
                    <a:pt x="152" y="5451"/>
                    <a:pt x="331" y="5451"/>
                  </a:cubicBezTo>
                  <a:lnTo>
                    <a:pt x="4987" y="5451"/>
                  </a:lnTo>
                  <a:cubicBezTo>
                    <a:pt x="5175" y="5451"/>
                    <a:pt x="5318" y="5299"/>
                    <a:pt x="5318" y="5121"/>
                  </a:cubicBezTo>
                  <a:lnTo>
                    <a:pt x="5318" y="330"/>
                  </a:lnTo>
                  <a:cubicBezTo>
                    <a:pt x="5318" y="152"/>
                    <a:pt x="5175" y="0"/>
                    <a:pt x="4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89"/>
            <p:cNvSpPr/>
            <p:nvPr/>
          </p:nvSpPr>
          <p:spPr>
            <a:xfrm>
              <a:off x="1765621" y="3089361"/>
              <a:ext cx="17378" cy="17666"/>
            </a:xfrm>
            <a:custGeom>
              <a:rect b="b" l="l" r="r" t="t"/>
              <a:pathLst>
                <a:path extrusionOk="0" h="673" w="662">
                  <a:moveTo>
                    <a:pt x="327" y="1"/>
                  </a:moveTo>
                  <a:cubicBezTo>
                    <a:pt x="268" y="1"/>
                    <a:pt x="206" y="16"/>
                    <a:pt x="144" y="50"/>
                  </a:cubicBezTo>
                  <a:cubicBezTo>
                    <a:pt x="54" y="104"/>
                    <a:pt x="1" y="211"/>
                    <a:pt x="1" y="318"/>
                  </a:cubicBezTo>
                  <a:lnTo>
                    <a:pt x="1" y="345"/>
                  </a:lnTo>
                  <a:cubicBezTo>
                    <a:pt x="1" y="479"/>
                    <a:pt x="72" y="595"/>
                    <a:pt x="197" y="648"/>
                  </a:cubicBezTo>
                  <a:cubicBezTo>
                    <a:pt x="242" y="665"/>
                    <a:pt x="286" y="672"/>
                    <a:pt x="328" y="672"/>
                  </a:cubicBezTo>
                  <a:cubicBezTo>
                    <a:pt x="513" y="672"/>
                    <a:pt x="661" y="525"/>
                    <a:pt x="661" y="336"/>
                  </a:cubicBezTo>
                  <a:cubicBezTo>
                    <a:pt x="661" y="153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89"/>
            <p:cNvSpPr/>
            <p:nvPr/>
          </p:nvSpPr>
          <p:spPr>
            <a:xfrm>
              <a:off x="1584603" y="292535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86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9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89"/>
            <p:cNvSpPr/>
            <p:nvPr/>
          </p:nvSpPr>
          <p:spPr>
            <a:xfrm>
              <a:off x="1584603" y="296727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77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0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89"/>
            <p:cNvSpPr/>
            <p:nvPr/>
          </p:nvSpPr>
          <p:spPr>
            <a:xfrm>
              <a:off x="1584603" y="3009168"/>
              <a:ext cx="130935" cy="17378"/>
            </a:xfrm>
            <a:custGeom>
              <a:rect b="b" l="l" r="r" t="t"/>
              <a:pathLst>
                <a:path extrusionOk="0" h="662" w="4988">
                  <a:moveTo>
                    <a:pt x="367" y="1"/>
                  </a:moveTo>
                  <a:cubicBezTo>
                    <a:pt x="206" y="1"/>
                    <a:pt x="55" y="117"/>
                    <a:pt x="28" y="278"/>
                  </a:cubicBezTo>
                  <a:cubicBezTo>
                    <a:pt x="1" y="483"/>
                    <a:pt x="162" y="661"/>
                    <a:pt x="358" y="661"/>
                  </a:cubicBezTo>
                  <a:lnTo>
                    <a:pt x="4613" y="661"/>
                  </a:lnTo>
                  <a:cubicBezTo>
                    <a:pt x="4783" y="661"/>
                    <a:pt x="4934" y="545"/>
                    <a:pt x="4952" y="376"/>
                  </a:cubicBezTo>
                  <a:cubicBezTo>
                    <a:pt x="4988" y="170"/>
                    <a:pt x="4827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89"/>
            <p:cNvSpPr/>
            <p:nvPr/>
          </p:nvSpPr>
          <p:spPr>
            <a:xfrm>
              <a:off x="1584603" y="3050852"/>
              <a:ext cx="61871" cy="17588"/>
            </a:xfrm>
            <a:custGeom>
              <a:rect b="b" l="l" r="r" t="t"/>
              <a:pathLst>
                <a:path extrusionOk="0" h="670" w="2357">
                  <a:moveTo>
                    <a:pt x="367" y="1"/>
                  </a:moveTo>
                  <a:cubicBezTo>
                    <a:pt x="206" y="1"/>
                    <a:pt x="55" y="126"/>
                    <a:pt x="28" y="286"/>
                  </a:cubicBezTo>
                  <a:cubicBezTo>
                    <a:pt x="1" y="492"/>
                    <a:pt x="162" y="670"/>
                    <a:pt x="358" y="670"/>
                  </a:cubicBezTo>
                  <a:lnTo>
                    <a:pt x="1999" y="670"/>
                  </a:lnTo>
                  <a:cubicBezTo>
                    <a:pt x="2196" y="670"/>
                    <a:pt x="2356" y="492"/>
                    <a:pt x="2329" y="286"/>
                  </a:cubicBezTo>
                  <a:cubicBezTo>
                    <a:pt x="2303" y="126"/>
                    <a:pt x="2151" y="1"/>
                    <a:pt x="1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89"/>
            <p:cNvSpPr/>
            <p:nvPr/>
          </p:nvSpPr>
          <p:spPr>
            <a:xfrm>
              <a:off x="1591166" y="3110334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89"/>
            <p:cNvSpPr/>
            <p:nvPr/>
          </p:nvSpPr>
          <p:spPr>
            <a:xfrm>
              <a:off x="1462621" y="3110334"/>
              <a:ext cx="99776" cy="17351"/>
            </a:xfrm>
            <a:custGeom>
              <a:rect b="b" l="l" r="r" t="t"/>
              <a:pathLst>
                <a:path extrusionOk="0" h="661" w="3801">
                  <a:moveTo>
                    <a:pt x="366" y="1"/>
                  </a:moveTo>
                  <a:cubicBezTo>
                    <a:pt x="196" y="1"/>
                    <a:pt x="54" y="117"/>
                    <a:pt x="27" y="286"/>
                  </a:cubicBezTo>
                  <a:cubicBezTo>
                    <a:pt x="0" y="491"/>
                    <a:pt x="152" y="661"/>
                    <a:pt x="357" y="661"/>
                  </a:cubicBezTo>
                  <a:lnTo>
                    <a:pt x="3435" y="661"/>
                  </a:lnTo>
                  <a:cubicBezTo>
                    <a:pt x="3604" y="661"/>
                    <a:pt x="3747" y="545"/>
                    <a:pt x="3774" y="384"/>
                  </a:cubicBezTo>
                  <a:cubicBezTo>
                    <a:pt x="3800" y="179"/>
                    <a:pt x="3649" y="1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89"/>
            <p:cNvSpPr/>
            <p:nvPr/>
          </p:nvSpPr>
          <p:spPr>
            <a:xfrm>
              <a:off x="1422091" y="3110098"/>
              <a:ext cx="17588" cy="17378"/>
            </a:xfrm>
            <a:custGeom>
              <a:rect b="b" l="l" r="r" t="t"/>
              <a:pathLst>
                <a:path extrusionOk="0" h="662" w="670">
                  <a:moveTo>
                    <a:pt x="331" y="1"/>
                  </a:moveTo>
                  <a:cubicBezTo>
                    <a:pt x="251" y="1"/>
                    <a:pt x="161" y="37"/>
                    <a:pt x="99" y="99"/>
                  </a:cubicBezTo>
                  <a:cubicBezTo>
                    <a:pt x="36" y="162"/>
                    <a:pt x="1" y="242"/>
                    <a:pt x="1" y="331"/>
                  </a:cubicBezTo>
                  <a:cubicBezTo>
                    <a:pt x="1" y="420"/>
                    <a:pt x="36" y="509"/>
                    <a:pt x="99" y="572"/>
                  </a:cubicBezTo>
                  <a:cubicBezTo>
                    <a:pt x="161" y="625"/>
                    <a:pt x="251" y="661"/>
                    <a:pt x="331" y="661"/>
                  </a:cubicBezTo>
                  <a:cubicBezTo>
                    <a:pt x="420" y="661"/>
                    <a:pt x="509" y="625"/>
                    <a:pt x="572" y="572"/>
                  </a:cubicBezTo>
                  <a:cubicBezTo>
                    <a:pt x="634" y="509"/>
                    <a:pt x="670" y="420"/>
                    <a:pt x="670" y="331"/>
                  </a:cubicBezTo>
                  <a:cubicBezTo>
                    <a:pt x="670" y="242"/>
                    <a:pt x="634" y="162"/>
                    <a:pt x="572" y="99"/>
                  </a:cubicBezTo>
                  <a:cubicBezTo>
                    <a:pt x="509" y="37"/>
                    <a:pt x="42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89"/>
            <p:cNvSpPr/>
            <p:nvPr/>
          </p:nvSpPr>
          <p:spPr>
            <a:xfrm>
              <a:off x="1591166" y="3152255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89"/>
            <p:cNvSpPr/>
            <p:nvPr/>
          </p:nvSpPr>
          <p:spPr>
            <a:xfrm>
              <a:off x="1421409" y="3152255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86"/>
                  </a:cubicBezTo>
                  <a:cubicBezTo>
                    <a:pt x="0" y="491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84"/>
                  </a:cubicBezTo>
                  <a:cubicBezTo>
                    <a:pt x="5370" y="179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89"/>
            <p:cNvSpPr/>
            <p:nvPr/>
          </p:nvSpPr>
          <p:spPr>
            <a:xfrm>
              <a:off x="1591166" y="3194176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77"/>
                  </a:cubicBezTo>
                  <a:cubicBezTo>
                    <a:pt x="1" y="482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75"/>
                  </a:cubicBezTo>
                  <a:cubicBezTo>
                    <a:pt x="4738" y="170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89"/>
            <p:cNvSpPr/>
            <p:nvPr/>
          </p:nvSpPr>
          <p:spPr>
            <a:xfrm>
              <a:off x="1421409" y="3194176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77"/>
                  </a:cubicBezTo>
                  <a:cubicBezTo>
                    <a:pt x="0" y="482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75"/>
                  </a:cubicBezTo>
                  <a:cubicBezTo>
                    <a:pt x="5370" y="170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89"/>
            <p:cNvSpPr/>
            <p:nvPr/>
          </p:nvSpPr>
          <p:spPr>
            <a:xfrm>
              <a:off x="1456767" y="2957666"/>
              <a:ext cx="70271" cy="77306"/>
            </a:xfrm>
            <a:custGeom>
              <a:rect b="b" l="l" r="r" t="t"/>
              <a:pathLst>
                <a:path extrusionOk="0" h="2945" w="2677">
                  <a:moveTo>
                    <a:pt x="1338" y="1187"/>
                  </a:moveTo>
                  <a:lnTo>
                    <a:pt x="1597" y="1793"/>
                  </a:lnTo>
                  <a:lnTo>
                    <a:pt x="1088" y="1793"/>
                  </a:lnTo>
                  <a:lnTo>
                    <a:pt x="1338" y="1187"/>
                  </a:lnTo>
                  <a:close/>
                  <a:moveTo>
                    <a:pt x="1338" y="0"/>
                  </a:moveTo>
                  <a:cubicBezTo>
                    <a:pt x="1204" y="0"/>
                    <a:pt x="1088" y="81"/>
                    <a:pt x="1035" y="206"/>
                  </a:cubicBezTo>
                  <a:lnTo>
                    <a:pt x="71" y="2489"/>
                  </a:lnTo>
                  <a:cubicBezTo>
                    <a:pt x="0" y="2650"/>
                    <a:pt x="80" y="2846"/>
                    <a:pt x="250" y="2918"/>
                  </a:cubicBezTo>
                  <a:cubicBezTo>
                    <a:pt x="292" y="2935"/>
                    <a:pt x="336" y="2944"/>
                    <a:pt x="380" y="2944"/>
                  </a:cubicBezTo>
                  <a:cubicBezTo>
                    <a:pt x="510" y="2944"/>
                    <a:pt x="633" y="2868"/>
                    <a:pt x="687" y="2748"/>
                  </a:cubicBezTo>
                  <a:lnTo>
                    <a:pt x="803" y="2463"/>
                  </a:lnTo>
                  <a:lnTo>
                    <a:pt x="1874" y="2463"/>
                  </a:lnTo>
                  <a:lnTo>
                    <a:pt x="1998" y="2748"/>
                  </a:lnTo>
                  <a:cubicBezTo>
                    <a:pt x="2052" y="2873"/>
                    <a:pt x="2177" y="2944"/>
                    <a:pt x="2302" y="2944"/>
                  </a:cubicBezTo>
                  <a:cubicBezTo>
                    <a:pt x="2364" y="2944"/>
                    <a:pt x="2418" y="2935"/>
                    <a:pt x="2471" y="2900"/>
                  </a:cubicBezTo>
                  <a:cubicBezTo>
                    <a:pt x="2614" y="2819"/>
                    <a:pt x="2676" y="2632"/>
                    <a:pt x="2605" y="2471"/>
                  </a:cubicBezTo>
                  <a:lnTo>
                    <a:pt x="1650" y="206"/>
                  </a:lnTo>
                  <a:cubicBezTo>
                    <a:pt x="1597" y="81"/>
                    <a:pt x="1472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3" name="Google Shape;1553;p189"/>
          <p:cNvSpPr txBox="1"/>
          <p:nvPr/>
        </p:nvSpPr>
        <p:spPr>
          <a:xfrm>
            <a:off x="1563275" y="2778425"/>
            <a:ext cx="664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Explicit inf length values</a:t>
            </a:r>
            <a:r>
              <a:rPr lang="en" sz="1300">
                <a:highlight>
                  <a:srgbClr val="FFFFFF"/>
                </a:highlight>
              </a:rPr>
              <a:t> for</a:t>
            </a:r>
            <a:r>
              <a:rPr lang="en" sz="1300">
                <a:highlight>
                  <a:srgbClr val="FFFFFF"/>
                </a:highlight>
              </a:rPr>
              <a:t> a certain  of curves (uniform filling curves). (</a:t>
            </a:r>
            <a:r>
              <a:rPr lang="en" sz="1300">
                <a:highlight>
                  <a:srgbClr val="FFFFFF"/>
                </a:highlight>
                <a:uFill>
                  <a:noFill/>
                </a:uFill>
                <a:hlinkClick r:id="rId3"/>
              </a:rPr>
              <a:t>E. Girondo</a:t>
            </a:r>
            <a:r>
              <a:rPr lang="en" sz="1300">
                <a:highlight>
                  <a:srgbClr val="FFFFFF"/>
                </a:highlight>
              </a:rPr>
              <a:t>, </a:t>
            </a:r>
            <a:r>
              <a:rPr lang="en" sz="1300">
                <a:highlight>
                  <a:srgbClr val="FFFFFF"/>
                </a:highlight>
                <a:uFill>
                  <a:noFill/>
                </a:uFill>
                <a:hlinkClick r:id="rId4"/>
              </a:rPr>
              <a:t>G. González-Diez</a:t>
            </a:r>
            <a:r>
              <a:rPr lang="en" sz="1300">
                <a:highlight>
                  <a:srgbClr val="FFFFFF"/>
                </a:highlight>
              </a:rPr>
              <a:t>, R.A. Hidalgo, 2023)</a:t>
            </a:r>
            <a:endParaRPr sz="1300">
              <a:highlight>
                <a:srgbClr val="FFFFFF"/>
              </a:highlight>
            </a:endParaRPr>
          </a:p>
        </p:txBody>
      </p:sp>
      <p:sp>
        <p:nvSpPr>
          <p:cNvPr id="1554" name="Google Shape;1554;p189"/>
          <p:cNvSpPr txBox="1"/>
          <p:nvPr/>
        </p:nvSpPr>
        <p:spPr>
          <a:xfrm>
            <a:off x="1608225" y="1147875"/>
            <a:ext cx="48132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Length equivalent curves. (C. Leininger, 2003)</a:t>
            </a:r>
            <a:endParaRPr sz="1300">
              <a:highlight>
                <a:srgbClr val="FFFFFF"/>
              </a:highlight>
            </a:endParaRPr>
          </a:p>
        </p:txBody>
      </p:sp>
      <p:sp>
        <p:nvSpPr>
          <p:cNvPr id="1555" name="Google Shape;1555;p189"/>
          <p:cNvSpPr/>
          <p:nvPr/>
        </p:nvSpPr>
        <p:spPr>
          <a:xfrm>
            <a:off x="975400" y="3393266"/>
            <a:ext cx="393000" cy="3744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89"/>
          <p:cNvSpPr/>
          <p:nvPr/>
        </p:nvSpPr>
        <p:spPr>
          <a:xfrm>
            <a:off x="975400" y="2835163"/>
            <a:ext cx="393000" cy="37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7" name="Google Shape;1557;p189"/>
          <p:cNvGrpSpPr/>
          <p:nvPr/>
        </p:nvGrpSpPr>
        <p:grpSpPr>
          <a:xfrm>
            <a:off x="1077442" y="2929570"/>
            <a:ext cx="189053" cy="194861"/>
            <a:chOff x="1375498" y="2820669"/>
            <a:chExt cx="446827" cy="446828"/>
          </a:xfrm>
        </p:grpSpPr>
        <p:sp>
          <p:nvSpPr>
            <p:cNvPr id="1558" name="Google Shape;1558;p189"/>
            <p:cNvSpPr/>
            <p:nvPr/>
          </p:nvSpPr>
          <p:spPr>
            <a:xfrm>
              <a:off x="1384161" y="2829331"/>
              <a:ext cx="429502" cy="62790"/>
            </a:xfrm>
            <a:custGeom>
              <a:rect b="b" l="l" r="r" t="t"/>
              <a:pathLst>
                <a:path extrusionOk="0" h="2392" w="16362">
                  <a:moveTo>
                    <a:pt x="1" y="1"/>
                  </a:moveTo>
                  <a:lnTo>
                    <a:pt x="1" y="2391"/>
                  </a:lnTo>
                  <a:lnTo>
                    <a:pt x="16362" y="2391"/>
                  </a:lnTo>
                  <a:lnTo>
                    <a:pt x="16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89"/>
            <p:cNvSpPr/>
            <p:nvPr/>
          </p:nvSpPr>
          <p:spPr>
            <a:xfrm>
              <a:off x="1393768" y="2892094"/>
              <a:ext cx="414514" cy="26"/>
            </a:xfrm>
            <a:custGeom>
              <a:rect b="b" l="l" r="r" t="t"/>
              <a:pathLst>
                <a:path extrusionOk="0" h="1" w="15791">
                  <a:moveTo>
                    <a:pt x="0" y="0"/>
                  </a:moveTo>
                  <a:lnTo>
                    <a:pt x="15791" y="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89"/>
            <p:cNvSpPr/>
            <p:nvPr/>
          </p:nvSpPr>
          <p:spPr>
            <a:xfrm>
              <a:off x="1431226" y="2934015"/>
              <a:ext cx="122273" cy="125764"/>
            </a:xfrm>
            <a:custGeom>
              <a:rect b="b" l="l" r="r" t="t"/>
              <a:pathLst>
                <a:path extrusionOk="0" h="4791" w="4658">
                  <a:moveTo>
                    <a:pt x="1" y="0"/>
                  </a:moveTo>
                  <a:lnTo>
                    <a:pt x="1" y="4791"/>
                  </a:lnTo>
                  <a:lnTo>
                    <a:pt x="4657" y="4791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89"/>
            <p:cNvSpPr/>
            <p:nvPr/>
          </p:nvSpPr>
          <p:spPr>
            <a:xfrm>
              <a:off x="1743624" y="2925589"/>
              <a:ext cx="70035" cy="333008"/>
            </a:xfrm>
            <a:custGeom>
              <a:rect b="b" l="l" r="r" t="t"/>
              <a:pathLst>
                <a:path extrusionOk="0" h="12686" w="2668">
                  <a:moveTo>
                    <a:pt x="1330" y="0"/>
                  </a:moveTo>
                  <a:lnTo>
                    <a:pt x="0" y="2730"/>
                  </a:lnTo>
                  <a:lnTo>
                    <a:pt x="0" y="11963"/>
                  </a:lnTo>
                  <a:cubicBezTo>
                    <a:pt x="0" y="12365"/>
                    <a:pt x="330" y="12686"/>
                    <a:pt x="723" y="12686"/>
                  </a:cubicBezTo>
                  <a:lnTo>
                    <a:pt x="1936" y="12686"/>
                  </a:lnTo>
                  <a:cubicBezTo>
                    <a:pt x="2338" y="12686"/>
                    <a:pt x="2668" y="12365"/>
                    <a:pt x="2668" y="11963"/>
                  </a:cubicBezTo>
                  <a:lnTo>
                    <a:pt x="2668" y="2730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89"/>
            <p:cNvSpPr/>
            <p:nvPr/>
          </p:nvSpPr>
          <p:spPr>
            <a:xfrm>
              <a:off x="1743624" y="3207983"/>
              <a:ext cx="70035" cy="49928"/>
            </a:xfrm>
            <a:custGeom>
              <a:rect b="b" l="l" r="r" t="t"/>
              <a:pathLst>
                <a:path extrusionOk="0" h="1902" w="2668">
                  <a:moveTo>
                    <a:pt x="0" y="1"/>
                  </a:moveTo>
                  <a:lnTo>
                    <a:pt x="0" y="1161"/>
                  </a:lnTo>
                  <a:cubicBezTo>
                    <a:pt x="0" y="1571"/>
                    <a:pt x="330" y="1901"/>
                    <a:pt x="741" y="1901"/>
                  </a:cubicBezTo>
                  <a:lnTo>
                    <a:pt x="1927" y="1901"/>
                  </a:lnTo>
                  <a:cubicBezTo>
                    <a:pt x="2338" y="1901"/>
                    <a:pt x="2668" y="1571"/>
                    <a:pt x="2668" y="1161"/>
                  </a:cubicBezTo>
                  <a:lnTo>
                    <a:pt x="2668" y="1"/>
                  </a:lnTo>
                  <a:close/>
                </a:path>
              </a:pathLst>
            </a:custGeom>
            <a:solidFill>
              <a:srgbClr val="FE8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89"/>
            <p:cNvSpPr/>
            <p:nvPr/>
          </p:nvSpPr>
          <p:spPr>
            <a:xfrm>
              <a:off x="1743387" y="2925353"/>
              <a:ext cx="69799" cy="71453"/>
            </a:xfrm>
            <a:custGeom>
              <a:rect b="b" l="l" r="r" t="t"/>
              <a:pathLst>
                <a:path extrusionOk="0" h="2722" w="2659">
                  <a:moveTo>
                    <a:pt x="1330" y="0"/>
                  </a:moveTo>
                  <a:lnTo>
                    <a:pt x="0" y="2721"/>
                  </a:lnTo>
                  <a:lnTo>
                    <a:pt x="2659" y="2721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89"/>
            <p:cNvSpPr/>
            <p:nvPr/>
          </p:nvSpPr>
          <p:spPr>
            <a:xfrm>
              <a:off x="1375498" y="2820669"/>
              <a:ext cx="446827" cy="446828"/>
            </a:xfrm>
            <a:custGeom>
              <a:rect b="b" l="l" r="r" t="t"/>
              <a:pathLst>
                <a:path extrusionOk="0" h="17022" w="17022">
                  <a:moveTo>
                    <a:pt x="16353" y="661"/>
                  </a:moveTo>
                  <a:lnTo>
                    <a:pt x="16353" y="2391"/>
                  </a:lnTo>
                  <a:lnTo>
                    <a:pt x="661" y="2391"/>
                  </a:lnTo>
                  <a:lnTo>
                    <a:pt x="661" y="661"/>
                  </a:lnTo>
                  <a:close/>
                  <a:moveTo>
                    <a:pt x="15345" y="4747"/>
                  </a:moveTo>
                  <a:lnTo>
                    <a:pt x="16139" y="6379"/>
                  </a:lnTo>
                  <a:lnTo>
                    <a:pt x="14542" y="6379"/>
                  </a:lnTo>
                  <a:lnTo>
                    <a:pt x="15345" y="4747"/>
                  </a:lnTo>
                  <a:close/>
                  <a:moveTo>
                    <a:pt x="16353" y="7048"/>
                  </a:moveTo>
                  <a:lnTo>
                    <a:pt x="16353" y="14462"/>
                  </a:lnTo>
                  <a:lnTo>
                    <a:pt x="15523" y="14462"/>
                  </a:lnTo>
                  <a:lnTo>
                    <a:pt x="15523" y="11598"/>
                  </a:lnTo>
                  <a:cubicBezTo>
                    <a:pt x="15523" y="11428"/>
                    <a:pt x="15407" y="11277"/>
                    <a:pt x="15238" y="11259"/>
                  </a:cubicBezTo>
                  <a:cubicBezTo>
                    <a:pt x="15218" y="11256"/>
                    <a:pt x="15199" y="11254"/>
                    <a:pt x="15181" y="11254"/>
                  </a:cubicBezTo>
                  <a:cubicBezTo>
                    <a:pt x="15002" y="11254"/>
                    <a:pt x="14863" y="11403"/>
                    <a:pt x="14863" y="11589"/>
                  </a:cubicBezTo>
                  <a:lnTo>
                    <a:pt x="14863" y="14462"/>
                  </a:lnTo>
                  <a:lnTo>
                    <a:pt x="14363" y="14462"/>
                  </a:lnTo>
                  <a:lnTo>
                    <a:pt x="14363" y="7048"/>
                  </a:lnTo>
                  <a:close/>
                  <a:moveTo>
                    <a:pt x="16353" y="15157"/>
                  </a:moveTo>
                  <a:lnTo>
                    <a:pt x="16353" y="15960"/>
                  </a:lnTo>
                  <a:cubicBezTo>
                    <a:pt x="16353" y="16183"/>
                    <a:pt x="16183" y="16353"/>
                    <a:pt x="15960" y="16353"/>
                  </a:cubicBezTo>
                  <a:lnTo>
                    <a:pt x="14747" y="16353"/>
                  </a:lnTo>
                  <a:cubicBezTo>
                    <a:pt x="14533" y="16353"/>
                    <a:pt x="14363" y="16183"/>
                    <a:pt x="14363" y="15960"/>
                  </a:cubicBezTo>
                  <a:lnTo>
                    <a:pt x="14363" y="15157"/>
                  </a:lnTo>
                  <a:close/>
                  <a:moveTo>
                    <a:pt x="331" y="1"/>
                  </a:moveTo>
                  <a:cubicBezTo>
                    <a:pt x="143" y="1"/>
                    <a:pt x="0" y="143"/>
                    <a:pt x="0" y="331"/>
                  </a:cubicBezTo>
                  <a:lnTo>
                    <a:pt x="0" y="16683"/>
                  </a:lnTo>
                  <a:cubicBezTo>
                    <a:pt x="0" y="16870"/>
                    <a:pt x="143" y="17022"/>
                    <a:pt x="331" y="17022"/>
                  </a:cubicBezTo>
                  <a:lnTo>
                    <a:pt x="15960" y="17022"/>
                  </a:lnTo>
                  <a:cubicBezTo>
                    <a:pt x="16549" y="17022"/>
                    <a:pt x="17022" y="16549"/>
                    <a:pt x="17022" y="15960"/>
                  </a:cubicBezTo>
                  <a:lnTo>
                    <a:pt x="17022" y="6727"/>
                  </a:lnTo>
                  <a:cubicBezTo>
                    <a:pt x="17022" y="6673"/>
                    <a:pt x="17013" y="6629"/>
                    <a:pt x="16986" y="6575"/>
                  </a:cubicBezTo>
                  <a:lnTo>
                    <a:pt x="15657" y="3863"/>
                  </a:lnTo>
                  <a:cubicBezTo>
                    <a:pt x="15621" y="3774"/>
                    <a:pt x="15550" y="3712"/>
                    <a:pt x="15461" y="3685"/>
                  </a:cubicBezTo>
                  <a:cubicBezTo>
                    <a:pt x="15427" y="3674"/>
                    <a:pt x="15392" y="3668"/>
                    <a:pt x="15358" y="3668"/>
                  </a:cubicBezTo>
                  <a:cubicBezTo>
                    <a:pt x="15233" y="3668"/>
                    <a:pt x="15115" y="3742"/>
                    <a:pt x="15059" y="3854"/>
                  </a:cubicBezTo>
                  <a:lnTo>
                    <a:pt x="13730" y="6575"/>
                  </a:lnTo>
                  <a:cubicBezTo>
                    <a:pt x="13703" y="6629"/>
                    <a:pt x="13694" y="6673"/>
                    <a:pt x="13694" y="6727"/>
                  </a:cubicBezTo>
                  <a:lnTo>
                    <a:pt x="13694" y="15960"/>
                  </a:lnTo>
                  <a:cubicBezTo>
                    <a:pt x="13694" y="16103"/>
                    <a:pt x="13721" y="16237"/>
                    <a:pt x="13775" y="16353"/>
                  </a:cubicBezTo>
                  <a:lnTo>
                    <a:pt x="661" y="16353"/>
                  </a:lnTo>
                  <a:lnTo>
                    <a:pt x="661" y="3052"/>
                  </a:lnTo>
                  <a:lnTo>
                    <a:pt x="16353" y="3052"/>
                  </a:lnTo>
                  <a:lnTo>
                    <a:pt x="16353" y="3810"/>
                  </a:lnTo>
                  <a:cubicBezTo>
                    <a:pt x="16353" y="3979"/>
                    <a:pt x="16478" y="4122"/>
                    <a:pt x="16638" y="4149"/>
                  </a:cubicBezTo>
                  <a:cubicBezTo>
                    <a:pt x="16654" y="4151"/>
                    <a:pt x="16670" y="4152"/>
                    <a:pt x="16685" y="4152"/>
                  </a:cubicBezTo>
                  <a:cubicBezTo>
                    <a:pt x="16870" y="4152"/>
                    <a:pt x="17022" y="4008"/>
                    <a:pt x="17022" y="3819"/>
                  </a:cubicBezTo>
                  <a:lnTo>
                    <a:pt x="17022" y="331"/>
                  </a:lnTo>
                  <a:cubicBezTo>
                    <a:pt x="17022" y="143"/>
                    <a:pt x="16870" y="1"/>
                    <a:pt x="1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89"/>
            <p:cNvSpPr/>
            <p:nvPr/>
          </p:nvSpPr>
          <p:spPr>
            <a:xfrm>
              <a:off x="1559325" y="2852037"/>
              <a:ext cx="216169" cy="17378"/>
            </a:xfrm>
            <a:custGeom>
              <a:rect b="b" l="l" r="r" t="t"/>
              <a:pathLst>
                <a:path extrusionOk="0" h="662" w="8235">
                  <a:moveTo>
                    <a:pt x="375" y="1"/>
                  </a:moveTo>
                  <a:cubicBezTo>
                    <a:pt x="206" y="1"/>
                    <a:pt x="54" y="117"/>
                    <a:pt x="36" y="286"/>
                  </a:cubicBezTo>
                  <a:cubicBezTo>
                    <a:pt x="1" y="492"/>
                    <a:pt x="161" y="661"/>
                    <a:pt x="357" y="661"/>
                  </a:cubicBezTo>
                  <a:lnTo>
                    <a:pt x="7860" y="661"/>
                  </a:lnTo>
                  <a:cubicBezTo>
                    <a:pt x="8029" y="661"/>
                    <a:pt x="8181" y="545"/>
                    <a:pt x="8199" y="385"/>
                  </a:cubicBezTo>
                  <a:cubicBezTo>
                    <a:pt x="8235" y="179"/>
                    <a:pt x="8074" y="1"/>
                    <a:pt x="7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89"/>
            <p:cNvSpPr/>
            <p:nvPr/>
          </p:nvSpPr>
          <p:spPr>
            <a:xfrm>
              <a:off x="1457003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0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0" y="660"/>
                  </a:cubicBezTo>
                  <a:cubicBezTo>
                    <a:pt x="419" y="660"/>
                    <a:pt x="509" y="625"/>
                    <a:pt x="571" y="562"/>
                  </a:cubicBezTo>
                  <a:cubicBezTo>
                    <a:pt x="633" y="500"/>
                    <a:pt x="669" y="419"/>
                    <a:pt x="669" y="330"/>
                  </a:cubicBezTo>
                  <a:cubicBezTo>
                    <a:pt x="669" y="241"/>
                    <a:pt x="633" y="161"/>
                    <a:pt x="571" y="98"/>
                  </a:cubicBezTo>
                  <a:cubicBezTo>
                    <a:pt x="509" y="36"/>
                    <a:pt x="41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89"/>
            <p:cNvSpPr/>
            <p:nvPr/>
          </p:nvSpPr>
          <p:spPr>
            <a:xfrm>
              <a:off x="1422091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1" y="0"/>
                  </a:moveTo>
                  <a:cubicBezTo>
                    <a:pt x="251" y="0"/>
                    <a:pt x="161" y="36"/>
                    <a:pt x="99" y="98"/>
                  </a:cubicBezTo>
                  <a:cubicBezTo>
                    <a:pt x="36" y="161"/>
                    <a:pt x="1" y="241"/>
                    <a:pt x="1" y="330"/>
                  </a:cubicBezTo>
                  <a:cubicBezTo>
                    <a:pt x="1" y="419"/>
                    <a:pt x="36" y="500"/>
                    <a:pt x="99" y="562"/>
                  </a:cubicBezTo>
                  <a:cubicBezTo>
                    <a:pt x="161" y="625"/>
                    <a:pt x="251" y="660"/>
                    <a:pt x="331" y="660"/>
                  </a:cubicBezTo>
                  <a:cubicBezTo>
                    <a:pt x="420" y="660"/>
                    <a:pt x="509" y="625"/>
                    <a:pt x="572" y="562"/>
                  </a:cubicBezTo>
                  <a:cubicBezTo>
                    <a:pt x="634" y="500"/>
                    <a:pt x="670" y="419"/>
                    <a:pt x="670" y="330"/>
                  </a:cubicBezTo>
                  <a:cubicBezTo>
                    <a:pt x="670" y="241"/>
                    <a:pt x="634" y="161"/>
                    <a:pt x="572" y="98"/>
                  </a:cubicBezTo>
                  <a:cubicBezTo>
                    <a:pt x="509" y="36"/>
                    <a:pt x="420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89"/>
            <p:cNvSpPr/>
            <p:nvPr/>
          </p:nvSpPr>
          <p:spPr>
            <a:xfrm>
              <a:off x="1491889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9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9" y="660"/>
                  </a:cubicBezTo>
                  <a:cubicBezTo>
                    <a:pt x="420" y="660"/>
                    <a:pt x="509" y="625"/>
                    <a:pt x="571" y="562"/>
                  </a:cubicBezTo>
                  <a:cubicBezTo>
                    <a:pt x="634" y="500"/>
                    <a:pt x="669" y="419"/>
                    <a:pt x="669" y="330"/>
                  </a:cubicBezTo>
                  <a:cubicBezTo>
                    <a:pt x="669" y="241"/>
                    <a:pt x="634" y="161"/>
                    <a:pt x="571" y="98"/>
                  </a:cubicBezTo>
                  <a:cubicBezTo>
                    <a:pt x="509" y="36"/>
                    <a:pt x="420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89"/>
            <p:cNvSpPr/>
            <p:nvPr/>
          </p:nvSpPr>
          <p:spPr>
            <a:xfrm>
              <a:off x="1422564" y="2925353"/>
              <a:ext cx="139598" cy="143089"/>
            </a:xfrm>
            <a:custGeom>
              <a:rect b="b" l="l" r="r" t="t"/>
              <a:pathLst>
                <a:path extrusionOk="0" h="5451" w="5318">
                  <a:moveTo>
                    <a:pt x="4657" y="660"/>
                  </a:moveTo>
                  <a:lnTo>
                    <a:pt x="4657" y="4782"/>
                  </a:lnTo>
                  <a:lnTo>
                    <a:pt x="661" y="4782"/>
                  </a:lnTo>
                  <a:lnTo>
                    <a:pt x="661" y="660"/>
                  </a:lnTo>
                  <a:close/>
                  <a:moveTo>
                    <a:pt x="331" y="0"/>
                  </a:moveTo>
                  <a:cubicBezTo>
                    <a:pt x="152" y="0"/>
                    <a:pt x="1" y="152"/>
                    <a:pt x="1" y="330"/>
                  </a:cubicBezTo>
                  <a:lnTo>
                    <a:pt x="1" y="5121"/>
                  </a:lnTo>
                  <a:cubicBezTo>
                    <a:pt x="1" y="5299"/>
                    <a:pt x="152" y="5451"/>
                    <a:pt x="331" y="5451"/>
                  </a:cubicBezTo>
                  <a:lnTo>
                    <a:pt x="4987" y="5451"/>
                  </a:lnTo>
                  <a:cubicBezTo>
                    <a:pt x="5175" y="5451"/>
                    <a:pt x="5318" y="5299"/>
                    <a:pt x="5318" y="5121"/>
                  </a:cubicBezTo>
                  <a:lnTo>
                    <a:pt x="5318" y="330"/>
                  </a:lnTo>
                  <a:cubicBezTo>
                    <a:pt x="5318" y="152"/>
                    <a:pt x="5175" y="0"/>
                    <a:pt x="4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89"/>
            <p:cNvSpPr/>
            <p:nvPr/>
          </p:nvSpPr>
          <p:spPr>
            <a:xfrm>
              <a:off x="1765621" y="3089361"/>
              <a:ext cx="17378" cy="17666"/>
            </a:xfrm>
            <a:custGeom>
              <a:rect b="b" l="l" r="r" t="t"/>
              <a:pathLst>
                <a:path extrusionOk="0" h="673" w="662">
                  <a:moveTo>
                    <a:pt x="327" y="1"/>
                  </a:moveTo>
                  <a:cubicBezTo>
                    <a:pt x="268" y="1"/>
                    <a:pt x="206" y="16"/>
                    <a:pt x="144" y="50"/>
                  </a:cubicBezTo>
                  <a:cubicBezTo>
                    <a:pt x="54" y="104"/>
                    <a:pt x="1" y="211"/>
                    <a:pt x="1" y="318"/>
                  </a:cubicBezTo>
                  <a:lnTo>
                    <a:pt x="1" y="345"/>
                  </a:lnTo>
                  <a:cubicBezTo>
                    <a:pt x="1" y="479"/>
                    <a:pt x="72" y="595"/>
                    <a:pt x="197" y="648"/>
                  </a:cubicBezTo>
                  <a:cubicBezTo>
                    <a:pt x="242" y="665"/>
                    <a:pt x="286" y="672"/>
                    <a:pt x="328" y="672"/>
                  </a:cubicBezTo>
                  <a:cubicBezTo>
                    <a:pt x="513" y="672"/>
                    <a:pt x="661" y="525"/>
                    <a:pt x="661" y="336"/>
                  </a:cubicBezTo>
                  <a:cubicBezTo>
                    <a:pt x="661" y="153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89"/>
            <p:cNvSpPr/>
            <p:nvPr/>
          </p:nvSpPr>
          <p:spPr>
            <a:xfrm>
              <a:off x="1584603" y="292535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86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9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89"/>
            <p:cNvSpPr/>
            <p:nvPr/>
          </p:nvSpPr>
          <p:spPr>
            <a:xfrm>
              <a:off x="1584603" y="296727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77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0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89"/>
            <p:cNvSpPr/>
            <p:nvPr/>
          </p:nvSpPr>
          <p:spPr>
            <a:xfrm>
              <a:off x="1584603" y="3009168"/>
              <a:ext cx="130935" cy="17378"/>
            </a:xfrm>
            <a:custGeom>
              <a:rect b="b" l="l" r="r" t="t"/>
              <a:pathLst>
                <a:path extrusionOk="0" h="662" w="4988">
                  <a:moveTo>
                    <a:pt x="367" y="1"/>
                  </a:moveTo>
                  <a:cubicBezTo>
                    <a:pt x="206" y="1"/>
                    <a:pt x="55" y="117"/>
                    <a:pt x="28" y="278"/>
                  </a:cubicBezTo>
                  <a:cubicBezTo>
                    <a:pt x="1" y="483"/>
                    <a:pt x="162" y="661"/>
                    <a:pt x="358" y="661"/>
                  </a:cubicBezTo>
                  <a:lnTo>
                    <a:pt x="4613" y="661"/>
                  </a:lnTo>
                  <a:cubicBezTo>
                    <a:pt x="4783" y="661"/>
                    <a:pt x="4934" y="545"/>
                    <a:pt x="4952" y="376"/>
                  </a:cubicBezTo>
                  <a:cubicBezTo>
                    <a:pt x="4988" y="170"/>
                    <a:pt x="4827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89"/>
            <p:cNvSpPr/>
            <p:nvPr/>
          </p:nvSpPr>
          <p:spPr>
            <a:xfrm>
              <a:off x="1584603" y="3050852"/>
              <a:ext cx="61871" cy="17588"/>
            </a:xfrm>
            <a:custGeom>
              <a:rect b="b" l="l" r="r" t="t"/>
              <a:pathLst>
                <a:path extrusionOk="0" h="670" w="2357">
                  <a:moveTo>
                    <a:pt x="367" y="1"/>
                  </a:moveTo>
                  <a:cubicBezTo>
                    <a:pt x="206" y="1"/>
                    <a:pt x="55" y="126"/>
                    <a:pt x="28" y="286"/>
                  </a:cubicBezTo>
                  <a:cubicBezTo>
                    <a:pt x="1" y="492"/>
                    <a:pt x="162" y="670"/>
                    <a:pt x="358" y="670"/>
                  </a:cubicBezTo>
                  <a:lnTo>
                    <a:pt x="1999" y="670"/>
                  </a:lnTo>
                  <a:cubicBezTo>
                    <a:pt x="2196" y="670"/>
                    <a:pt x="2356" y="492"/>
                    <a:pt x="2329" y="286"/>
                  </a:cubicBezTo>
                  <a:cubicBezTo>
                    <a:pt x="2303" y="126"/>
                    <a:pt x="2151" y="1"/>
                    <a:pt x="1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89"/>
            <p:cNvSpPr/>
            <p:nvPr/>
          </p:nvSpPr>
          <p:spPr>
            <a:xfrm>
              <a:off x="1591166" y="3110334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89"/>
            <p:cNvSpPr/>
            <p:nvPr/>
          </p:nvSpPr>
          <p:spPr>
            <a:xfrm>
              <a:off x="1462621" y="3110334"/>
              <a:ext cx="99776" cy="17351"/>
            </a:xfrm>
            <a:custGeom>
              <a:rect b="b" l="l" r="r" t="t"/>
              <a:pathLst>
                <a:path extrusionOk="0" h="661" w="3801">
                  <a:moveTo>
                    <a:pt x="366" y="1"/>
                  </a:moveTo>
                  <a:cubicBezTo>
                    <a:pt x="196" y="1"/>
                    <a:pt x="54" y="117"/>
                    <a:pt x="27" y="286"/>
                  </a:cubicBezTo>
                  <a:cubicBezTo>
                    <a:pt x="0" y="491"/>
                    <a:pt x="152" y="661"/>
                    <a:pt x="357" y="661"/>
                  </a:cubicBezTo>
                  <a:lnTo>
                    <a:pt x="3435" y="661"/>
                  </a:lnTo>
                  <a:cubicBezTo>
                    <a:pt x="3604" y="661"/>
                    <a:pt x="3747" y="545"/>
                    <a:pt x="3774" y="384"/>
                  </a:cubicBezTo>
                  <a:cubicBezTo>
                    <a:pt x="3800" y="179"/>
                    <a:pt x="3649" y="1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89"/>
            <p:cNvSpPr/>
            <p:nvPr/>
          </p:nvSpPr>
          <p:spPr>
            <a:xfrm>
              <a:off x="1422091" y="3110098"/>
              <a:ext cx="17588" cy="17378"/>
            </a:xfrm>
            <a:custGeom>
              <a:rect b="b" l="l" r="r" t="t"/>
              <a:pathLst>
                <a:path extrusionOk="0" h="662" w="670">
                  <a:moveTo>
                    <a:pt x="331" y="1"/>
                  </a:moveTo>
                  <a:cubicBezTo>
                    <a:pt x="251" y="1"/>
                    <a:pt x="161" y="37"/>
                    <a:pt x="99" y="99"/>
                  </a:cubicBezTo>
                  <a:cubicBezTo>
                    <a:pt x="36" y="162"/>
                    <a:pt x="1" y="242"/>
                    <a:pt x="1" y="331"/>
                  </a:cubicBezTo>
                  <a:cubicBezTo>
                    <a:pt x="1" y="420"/>
                    <a:pt x="36" y="509"/>
                    <a:pt x="99" y="572"/>
                  </a:cubicBezTo>
                  <a:cubicBezTo>
                    <a:pt x="161" y="625"/>
                    <a:pt x="251" y="661"/>
                    <a:pt x="331" y="661"/>
                  </a:cubicBezTo>
                  <a:cubicBezTo>
                    <a:pt x="420" y="661"/>
                    <a:pt x="509" y="625"/>
                    <a:pt x="572" y="572"/>
                  </a:cubicBezTo>
                  <a:cubicBezTo>
                    <a:pt x="634" y="509"/>
                    <a:pt x="670" y="420"/>
                    <a:pt x="670" y="331"/>
                  </a:cubicBezTo>
                  <a:cubicBezTo>
                    <a:pt x="670" y="242"/>
                    <a:pt x="634" y="162"/>
                    <a:pt x="572" y="99"/>
                  </a:cubicBezTo>
                  <a:cubicBezTo>
                    <a:pt x="509" y="37"/>
                    <a:pt x="42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89"/>
            <p:cNvSpPr/>
            <p:nvPr/>
          </p:nvSpPr>
          <p:spPr>
            <a:xfrm>
              <a:off x="1591166" y="3152255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89"/>
            <p:cNvSpPr/>
            <p:nvPr/>
          </p:nvSpPr>
          <p:spPr>
            <a:xfrm>
              <a:off x="1421409" y="3152255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86"/>
                  </a:cubicBezTo>
                  <a:cubicBezTo>
                    <a:pt x="0" y="491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84"/>
                  </a:cubicBezTo>
                  <a:cubicBezTo>
                    <a:pt x="5370" y="179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89"/>
            <p:cNvSpPr/>
            <p:nvPr/>
          </p:nvSpPr>
          <p:spPr>
            <a:xfrm>
              <a:off x="1591166" y="3194176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77"/>
                  </a:cubicBezTo>
                  <a:cubicBezTo>
                    <a:pt x="1" y="482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75"/>
                  </a:cubicBezTo>
                  <a:cubicBezTo>
                    <a:pt x="4738" y="170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89"/>
            <p:cNvSpPr/>
            <p:nvPr/>
          </p:nvSpPr>
          <p:spPr>
            <a:xfrm>
              <a:off x="1421409" y="3194176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77"/>
                  </a:cubicBezTo>
                  <a:cubicBezTo>
                    <a:pt x="0" y="482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75"/>
                  </a:cubicBezTo>
                  <a:cubicBezTo>
                    <a:pt x="5370" y="170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89"/>
            <p:cNvSpPr/>
            <p:nvPr/>
          </p:nvSpPr>
          <p:spPr>
            <a:xfrm>
              <a:off x="1456767" y="2957666"/>
              <a:ext cx="70271" cy="77306"/>
            </a:xfrm>
            <a:custGeom>
              <a:rect b="b" l="l" r="r" t="t"/>
              <a:pathLst>
                <a:path extrusionOk="0" h="2945" w="2677">
                  <a:moveTo>
                    <a:pt x="1338" y="1187"/>
                  </a:moveTo>
                  <a:lnTo>
                    <a:pt x="1597" y="1793"/>
                  </a:lnTo>
                  <a:lnTo>
                    <a:pt x="1088" y="1793"/>
                  </a:lnTo>
                  <a:lnTo>
                    <a:pt x="1338" y="1187"/>
                  </a:lnTo>
                  <a:close/>
                  <a:moveTo>
                    <a:pt x="1338" y="0"/>
                  </a:moveTo>
                  <a:cubicBezTo>
                    <a:pt x="1204" y="0"/>
                    <a:pt x="1088" y="81"/>
                    <a:pt x="1035" y="206"/>
                  </a:cubicBezTo>
                  <a:lnTo>
                    <a:pt x="71" y="2489"/>
                  </a:lnTo>
                  <a:cubicBezTo>
                    <a:pt x="0" y="2650"/>
                    <a:pt x="80" y="2846"/>
                    <a:pt x="250" y="2918"/>
                  </a:cubicBezTo>
                  <a:cubicBezTo>
                    <a:pt x="292" y="2935"/>
                    <a:pt x="336" y="2944"/>
                    <a:pt x="380" y="2944"/>
                  </a:cubicBezTo>
                  <a:cubicBezTo>
                    <a:pt x="510" y="2944"/>
                    <a:pt x="633" y="2868"/>
                    <a:pt x="687" y="2748"/>
                  </a:cubicBezTo>
                  <a:lnTo>
                    <a:pt x="803" y="2463"/>
                  </a:lnTo>
                  <a:lnTo>
                    <a:pt x="1874" y="2463"/>
                  </a:lnTo>
                  <a:lnTo>
                    <a:pt x="1998" y="2748"/>
                  </a:lnTo>
                  <a:cubicBezTo>
                    <a:pt x="2052" y="2873"/>
                    <a:pt x="2177" y="2944"/>
                    <a:pt x="2302" y="2944"/>
                  </a:cubicBezTo>
                  <a:cubicBezTo>
                    <a:pt x="2364" y="2944"/>
                    <a:pt x="2418" y="2935"/>
                    <a:pt x="2471" y="2900"/>
                  </a:cubicBezTo>
                  <a:cubicBezTo>
                    <a:pt x="2614" y="2819"/>
                    <a:pt x="2676" y="2632"/>
                    <a:pt x="2605" y="2471"/>
                  </a:cubicBezTo>
                  <a:lnTo>
                    <a:pt x="1650" y="206"/>
                  </a:lnTo>
                  <a:cubicBezTo>
                    <a:pt x="1597" y="81"/>
                    <a:pt x="1472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89"/>
          <p:cNvGrpSpPr/>
          <p:nvPr/>
        </p:nvGrpSpPr>
        <p:grpSpPr>
          <a:xfrm>
            <a:off x="1077442" y="3482801"/>
            <a:ext cx="189053" cy="194861"/>
            <a:chOff x="1375498" y="2820669"/>
            <a:chExt cx="446827" cy="446828"/>
          </a:xfrm>
        </p:grpSpPr>
        <p:sp>
          <p:nvSpPr>
            <p:cNvPr id="1584" name="Google Shape;1584;p189"/>
            <p:cNvSpPr/>
            <p:nvPr/>
          </p:nvSpPr>
          <p:spPr>
            <a:xfrm>
              <a:off x="1384161" y="2829331"/>
              <a:ext cx="429502" cy="62790"/>
            </a:xfrm>
            <a:custGeom>
              <a:rect b="b" l="l" r="r" t="t"/>
              <a:pathLst>
                <a:path extrusionOk="0" h="2392" w="16362">
                  <a:moveTo>
                    <a:pt x="1" y="1"/>
                  </a:moveTo>
                  <a:lnTo>
                    <a:pt x="1" y="2391"/>
                  </a:lnTo>
                  <a:lnTo>
                    <a:pt x="16362" y="2391"/>
                  </a:lnTo>
                  <a:lnTo>
                    <a:pt x="16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89"/>
            <p:cNvSpPr/>
            <p:nvPr/>
          </p:nvSpPr>
          <p:spPr>
            <a:xfrm>
              <a:off x="1393768" y="2892094"/>
              <a:ext cx="414514" cy="26"/>
            </a:xfrm>
            <a:custGeom>
              <a:rect b="b" l="l" r="r" t="t"/>
              <a:pathLst>
                <a:path extrusionOk="0" h="1" w="15791">
                  <a:moveTo>
                    <a:pt x="0" y="0"/>
                  </a:moveTo>
                  <a:lnTo>
                    <a:pt x="15791" y="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89"/>
            <p:cNvSpPr/>
            <p:nvPr/>
          </p:nvSpPr>
          <p:spPr>
            <a:xfrm>
              <a:off x="1431226" y="2934015"/>
              <a:ext cx="122273" cy="125764"/>
            </a:xfrm>
            <a:custGeom>
              <a:rect b="b" l="l" r="r" t="t"/>
              <a:pathLst>
                <a:path extrusionOk="0" h="4791" w="4658">
                  <a:moveTo>
                    <a:pt x="1" y="0"/>
                  </a:moveTo>
                  <a:lnTo>
                    <a:pt x="1" y="4791"/>
                  </a:lnTo>
                  <a:lnTo>
                    <a:pt x="4657" y="4791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89"/>
            <p:cNvSpPr/>
            <p:nvPr/>
          </p:nvSpPr>
          <p:spPr>
            <a:xfrm>
              <a:off x="1743624" y="2925589"/>
              <a:ext cx="70035" cy="333008"/>
            </a:xfrm>
            <a:custGeom>
              <a:rect b="b" l="l" r="r" t="t"/>
              <a:pathLst>
                <a:path extrusionOk="0" h="12686" w="2668">
                  <a:moveTo>
                    <a:pt x="1330" y="0"/>
                  </a:moveTo>
                  <a:lnTo>
                    <a:pt x="0" y="2730"/>
                  </a:lnTo>
                  <a:lnTo>
                    <a:pt x="0" y="11963"/>
                  </a:lnTo>
                  <a:cubicBezTo>
                    <a:pt x="0" y="12365"/>
                    <a:pt x="330" y="12686"/>
                    <a:pt x="723" y="12686"/>
                  </a:cubicBezTo>
                  <a:lnTo>
                    <a:pt x="1936" y="12686"/>
                  </a:lnTo>
                  <a:cubicBezTo>
                    <a:pt x="2338" y="12686"/>
                    <a:pt x="2668" y="12365"/>
                    <a:pt x="2668" y="11963"/>
                  </a:cubicBezTo>
                  <a:lnTo>
                    <a:pt x="2668" y="2730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89"/>
            <p:cNvSpPr/>
            <p:nvPr/>
          </p:nvSpPr>
          <p:spPr>
            <a:xfrm>
              <a:off x="1743624" y="3207983"/>
              <a:ext cx="70035" cy="49928"/>
            </a:xfrm>
            <a:custGeom>
              <a:rect b="b" l="l" r="r" t="t"/>
              <a:pathLst>
                <a:path extrusionOk="0" h="1902" w="2668">
                  <a:moveTo>
                    <a:pt x="0" y="1"/>
                  </a:moveTo>
                  <a:lnTo>
                    <a:pt x="0" y="1161"/>
                  </a:lnTo>
                  <a:cubicBezTo>
                    <a:pt x="0" y="1571"/>
                    <a:pt x="330" y="1901"/>
                    <a:pt x="741" y="1901"/>
                  </a:cubicBezTo>
                  <a:lnTo>
                    <a:pt x="1927" y="1901"/>
                  </a:lnTo>
                  <a:cubicBezTo>
                    <a:pt x="2338" y="1901"/>
                    <a:pt x="2668" y="1571"/>
                    <a:pt x="2668" y="1161"/>
                  </a:cubicBezTo>
                  <a:lnTo>
                    <a:pt x="2668" y="1"/>
                  </a:lnTo>
                  <a:close/>
                </a:path>
              </a:pathLst>
            </a:custGeom>
            <a:solidFill>
              <a:srgbClr val="FE8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89"/>
            <p:cNvSpPr/>
            <p:nvPr/>
          </p:nvSpPr>
          <p:spPr>
            <a:xfrm>
              <a:off x="1743387" y="2925353"/>
              <a:ext cx="69799" cy="71453"/>
            </a:xfrm>
            <a:custGeom>
              <a:rect b="b" l="l" r="r" t="t"/>
              <a:pathLst>
                <a:path extrusionOk="0" h="2722" w="2659">
                  <a:moveTo>
                    <a:pt x="1330" y="0"/>
                  </a:moveTo>
                  <a:lnTo>
                    <a:pt x="0" y="2721"/>
                  </a:lnTo>
                  <a:lnTo>
                    <a:pt x="2659" y="2721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89"/>
            <p:cNvSpPr/>
            <p:nvPr/>
          </p:nvSpPr>
          <p:spPr>
            <a:xfrm>
              <a:off x="1375498" y="2820669"/>
              <a:ext cx="446827" cy="446828"/>
            </a:xfrm>
            <a:custGeom>
              <a:rect b="b" l="l" r="r" t="t"/>
              <a:pathLst>
                <a:path extrusionOk="0" h="17022" w="17022">
                  <a:moveTo>
                    <a:pt x="16353" y="661"/>
                  </a:moveTo>
                  <a:lnTo>
                    <a:pt x="16353" y="2391"/>
                  </a:lnTo>
                  <a:lnTo>
                    <a:pt x="661" y="2391"/>
                  </a:lnTo>
                  <a:lnTo>
                    <a:pt x="661" y="661"/>
                  </a:lnTo>
                  <a:close/>
                  <a:moveTo>
                    <a:pt x="15345" y="4747"/>
                  </a:moveTo>
                  <a:lnTo>
                    <a:pt x="16139" y="6379"/>
                  </a:lnTo>
                  <a:lnTo>
                    <a:pt x="14542" y="6379"/>
                  </a:lnTo>
                  <a:lnTo>
                    <a:pt x="15345" y="4747"/>
                  </a:lnTo>
                  <a:close/>
                  <a:moveTo>
                    <a:pt x="16353" y="7048"/>
                  </a:moveTo>
                  <a:lnTo>
                    <a:pt x="16353" y="14462"/>
                  </a:lnTo>
                  <a:lnTo>
                    <a:pt x="15523" y="14462"/>
                  </a:lnTo>
                  <a:lnTo>
                    <a:pt x="15523" y="11598"/>
                  </a:lnTo>
                  <a:cubicBezTo>
                    <a:pt x="15523" y="11428"/>
                    <a:pt x="15407" y="11277"/>
                    <a:pt x="15238" y="11259"/>
                  </a:cubicBezTo>
                  <a:cubicBezTo>
                    <a:pt x="15218" y="11256"/>
                    <a:pt x="15199" y="11254"/>
                    <a:pt x="15181" y="11254"/>
                  </a:cubicBezTo>
                  <a:cubicBezTo>
                    <a:pt x="15002" y="11254"/>
                    <a:pt x="14863" y="11403"/>
                    <a:pt x="14863" y="11589"/>
                  </a:cubicBezTo>
                  <a:lnTo>
                    <a:pt x="14863" y="14462"/>
                  </a:lnTo>
                  <a:lnTo>
                    <a:pt x="14363" y="14462"/>
                  </a:lnTo>
                  <a:lnTo>
                    <a:pt x="14363" y="7048"/>
                  </a:lnTo>
                  <a:close/>
                  <a:moveTo>
                    <a:pt x="16353" y="15157"/>
                  </a:moveTo>
                  <a:lnTo>
                    <a:pt x="16353" y="15960"/>
                  </a:lnTo>
                  <a:cubicBezTo>
                    <a:pt x="16353" y="16183"/>
                    <a:pt x="16183" y="16353"/>
                    <a:pt x="15960" y="16353"/>
                  </a:cubicBezTo>
                  <a:lnTo>
                    <a:pt x="14747" y="16353"/>
                  </a:lnTo>
                  <a:cubicBezTo>
                    <a:pt x="14533" y="16353"/>
                    <a:pt x="14363" y="16183"/>
                    <a:pt x="14363" y="15960"/>
                  </a:cubicBezTo>
                  <a:lnTo>
                    <a:pt x="14363" y="15157"/>
                  </a:lnTo>
                  <a:close/>
                  <a:moveTo>
                    <a:pt x="331" y="1"/>
                  </a:moveTo>
                  <a:cubicBezTo>
                    <a:pt x="143" y="1"/>
                    <a:pt x="0" y="143"/>
                    <a:pt x="0" y="331"/>
                  </a:cubicBezTo>
                  <a:lnTo>
                    <a:pt x="0" y="16683"/>
                  </a:lnTo>
                  <a:cubicBezTo>
                    <a:pt x="0" y="16870"/>
                    <a:pt x="143" y="17022"/>
                    <a:pt x="331" y="17022"/>
                  </a:cubicBezTo>
                  <a:lnTo>
                    <a:pt x="15960" y="17022"/>
                  </a:lnTo>
                  <a:cubicBezTo>
                    <a:pt x="16549" y="17022"/>
                    <a:pt x="17022" y="16549"/>
                    <a:pt x="17022" y="15960"/>
                  </a:cubicBezTo>
                  <a:lnTo>
                    <a:pt x="17022" y="6727"/>
                  </a:lnTo>
                  <a:cubicBezTo>
                    <a:pt x="17022" y="6673"/>
                    <a:pt x="17013" y="6629"/>
                    <a:pt x="16986" y="6575"/>
                  </a:cubicBezTo>
                  <a:lnTo>
                    <a:pt x="15657" y="3863"/>
                  </a:lnTo>
                  <a:cubicBezTo>
                    <a:pt x="15621" y="3774"/>
                    <a:pt x="15550" y="3712"/>
                    <a:pt x="15461" y="3685"/>
                  </a:cubicBezTo>
                  <a:cubicBezTo>
                    <a:pt x="15427" y="3674"/>
                    <a:pt x="15392" y="3668"/>
                    <a:pt x="15358" y="3668"/>
                  </a:cubicBezTo>
                  <a:cubicBezTo>
                    <a:pt x="15233" y="3668"/>
                    <a:pt x="15115" y="3742"/>
                    <a:pt x="15059" y="3854"/>
                  </a:cubicBezTo>
                  <a:lnTo>
                    <a:pt x="13730" y="6575"/>
                  </a:lnTo>
                  <a:cubicBezTo>
                    <a:pt x="13703" y="6629"/>
                    <a:pt x="13694" y="6673"/>
                    <a:pt x="13694" y="6727"/>
                  </a:cubicBezTo>
                  <a:lnTo>
                    <a:pt x="13694" y="15960"/>
                  </a:lnTo>
                  <a:cubicBezTo>
                    <a:pt x="13694" y="16103"/>
                    <a:pt x="13721" y="16237"/>
                    <a:pt x="13775" y="16353"/>
                  </a:cubicBezTo>
                  <a:lnTo>
                    <a:pt x="661" y="16353"/>
                  </a:lnTo>
                  <a:lnTo>
                    <a:pt x="661" y="3052"/>
                  </a:lnTo>
                  <a:lnTo>
                    <a:pt x="16353" y="3052"/>
                  </a:lnTo>
                  <a:lnTo>
                    <a:pt x="16353" y="3810"/>
                  </a:lnTo>
                  <a:cubicBezTo>
                    <a:pt x="16353" y="3979"/>
                    <a:pt x="16478" y="4122"/>
                    <a:pt x="16638" y="4149"/>
                  </a:cubicBezTo>
                  <a:cubicBezTo>
                    <a:pt x="16654" y="4151"/>
                    <a:pt x="16670" y="4152"/>
                    <a:pt x="16685" y="4152"/>
                  </a:cubicBezTo>
                  <a:cubicBezTo>
                    <a:pt x="16870" y="4152"/>
                    <a:pt x="17022" y="4008"/>
                    <a:pt x="17022" y="3819"/>
                  </a:cubicBezTo>
                  <a:lnTo>
                    <a:pt x="17022" y="331"/>
                  </a:lnTo>
                  <a:cubicBezTo>
                    <a:pt x="17022" y="143"/>
                    <a:pt x="16870" y="1"/>
                    <a:pt x="1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89"/>
            <p:cNvSpPr/>
            <p:nvPr/>
          </p:nvSpPr>
          <p:spPr>
            <a:xfrm>
              <a:off x="1559325" y="2852037"/>
              <a:ext cx="216169" cy="17378"/>
            </a:xfrm>
            <a:custGeom>
              <a:rect b="b" l="l" r="r" t="t"/>
              <a:pathLst>
                <a:path extrusionOk="0" h="662" w="8235">
                  <a:moveTo>
                    <a:pt x="375" y="1"/>
                  </a:moveTo>
                  <a:cubicBezTo>
                    <a:pt x="206" y="1"/>
                    <a:pt x="54" y="117"/>
                    <a:pt x="36" y="286"/>
                  </a:cubicBezTo>
                  <a:cubicBezTo>
                    <a:pt x="1" y="492"/>
                    <a:pt x="161" y="661"/>
                    <a:pt x="357" y="661"/>
                  </a:cubicBezTo>
                  <a:lnTo>
                    <a:pt x="7860" y="661"/>
                  </a:lnTo>
                  <a:cubicBezTo>
                    <a:pt x="8029" y="661"/>
                    <a:pt x="8181" y="545"/>
                    <a:pt x="8199" y="385"/>
                  </a:cubicBezTo>
                  <a:cubicBezTo>
                    <a:pt x="8235" y="179"/>
                    <a:pt x="8074" y="1"/>
                    <a:pt x="7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89"/>
            <p:cNvSpPr/>
            <p:nvPr/>
          </p:nvSpPr>
          <p:spPr>
            <a:xfrm>
              <a:off x="1457003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0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0" y="660"/>
                  </a:cubicBezTo>
                  <a:cubicBezTo>
                    <a:pt x="419" y="660"/>
                    <a:pt x="509" y="625"/>
                    <a:pt x="571" y="562"/>
                  </a:cubicBezTo>
                  <a:cubicBezTo>
                    <a:pt x="633" y="500"/>
                    <a:pt x="669" y="419"/>
                    <a:pt x="669" y="330"/>
                  </a:cubicBezTo>
                  <a:cubicBezTo>
                    <a:pt x="669" y="241"/>
                    <a:pt x="633" y="161"/>
                    <a:pt x="571" y="98"/>
                  </a:cubicBezTo>
                  <a:cubicBezTo>
                    <a:pt x="509" y="36"/>
                    <a:pt x="41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89"/>
            <p:cNvSpPr/>
            <p:nvPr/>
          </p:nvSpPr>
          <p:spPr>
            <a:xfrm>
              <a:off x="1422091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1" y="0"/>
                  </a:moveTo>
                  <a:cubicBezTo>
                    <a:pt x="251" y="0"/>
                    <a:pt x="161" y="36"/>
                    <a:pt x="99" y="98"/>
                  </a:cubicBezTo>
                  <a:cubicBezTo>
                    <a:pt x="36" y="161"/>
                    <a:pt x="1" y="241"/>
                    <a:pt x="1" y="330"/>
                  </a:cubicBezTo>
                  <a:cubicBezTo>
                    <a:pt x="1" y="419"/>
                    <a:pt x="36" y="500"/>
                    <a:pt x="99" y="562"/>
                  </a:cubicBezTo>
                  <a:cubicBezTo>
                    <a:pt x="161" y="625"/>
                    <a:pt x="251" y="660"/>
                    <a:pt x="331" y="660"/>
                  </a:cubicBezTo>
                  <a:cubicBezTo>
                    <a:pt x="420" y="660"/>
                    <a:pt x="509" y="625"/>
                    <a:pt x="572" y="562"/>
                  </a:cubicBezTo>
                  <a:cubicBezTo>
                    <a:pt x="634" y="500"/>
                    <a:pt x="670" y="419"/>
                    <a:pt x="670" y="330"/>
                  </a:cubicBezTo>
                  <a:cubicBezTo>
                    <a:pt x="670" y="241"/>
                    <a:pt x="634" y="161"/>
                    <a:pt x="572" y="98"/>
                  </a:cubicBezTo>
                  <a:cubicBezTo>
                    <a:pt x="509" y="36"/>
                    <a:pt x="420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89"/>
            <p:cNvSpPr/>
            <p:nvPr/>
          </p:nvSpPr>
          <p:spPr>
            <a:xfrm>
              <a:off x="1491889" y="2851827"/>
              <a:ext cx="17588" cy="17351"/>
            </a:xfrm>
            <a:custGeom>
              <a:rect b="b" l="l" r="r" t="t"/>
              <a:pathLst>
                <a:path extrusionOk="0" h="661" w="670">
                  <a:moveTo>
                    <a:pt x="339" y="0"/>
                  </a:moveTo>
                  <a:cubicBezTo>
                    <a:pt x="250" y="0"/>
                    <a:pt x="161" y="36"/>
                    <a:pt x="98" y="98"/>
                  </a:cubicBezTo>
                  <a:cubicBezTo>
                    <a:pt x="36" y="161"/>
                    <a:pt x="0" y="241"/>
                    <a:pt x="0" y="330"/>
                  </a:cubicBezTo>
                  <a:cubicBezTo>
                    <a:pt x="0" y="419"/>
                    <a:pt x="36" y="500"/>
                    <a:pt x="98" y="562"/>
                  </a:cubicBezTo>
                  <a:cubicBezTo>
                    <a:pt x="161" y="625"/>
                    <a:pt x="250" y="660"/>
                    <a:pt x="339" y="660"/>
                  </a:cubicBezTo>
                  <a:cubicBezTo>
                    <a:pt x="420" y="660"/>
                    <a:pt x="509" y="625"/>
                    <a:pt x="571" y="562"/>
                  </a:cubicBezTo>
                  <a:cubicBezTo>
                    <a:pt x="634" y="500"/>
                    <a:pt x="669" y="419"/>
                    <a:pt x="669" y="330"/>
                  </a:cubicBezTo>
                  <a:cubicBezTo>
                    <a:pt x="669" y="241"/>
                    <a:pt x="634" y="161"/>
                    <a:pt x="571" y="98"/>
                  </a:cubicBezTo>
                  <a:cubicBezTo>
                    <a:pt x="509" y="36"/>
                    <a:pt x="420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89"/>
            <p:cNvSpPr/>
            <p:nvPr/>
          </p:nvSpPr>
          <p:spPr>
            <a:xfrm>
              <a:off x="1422564" y="2925353"/>
              <a:ext cx="139598" cy="143089"/>
            </a:xfrm>
            <a:custGeom>
              <a:rect b="b" l="l" r="r" t="t"/>
              <a:pathLst>
                <a:path extrusionOk="0" h="5451" w="5318">
                  <a:moveTo>
                    <a:pt x="4657" y="660"/>
                  </a:moveTo>
                  <a:lnTo>
                    <a:pt x="4657" y="4782"/>
                  </a:lnTo>
                  <a:lnTo>
                    <a:pt x="661" y="4782"/>
                  </a:lnTo>
                  <a:lnTo>
                    <a:pt x="661" y="660"/>
                  </a:lnTo>
                  <a:close/>
                  <a:moveTo>
                    <a:pt x="331" y="0"/>
                  </a:moveTo>
                  <a:cubicBezTo>
                    <a:pt x="152" y="0"/>
                    <a:pt x="1" y="152"/>
                    <a:pt x="1" y="330"/>
                  </a:cubicBezTo>
                  <a:lnTo>
                    <a:pt x="1" y="5121"/>
                  </a:lnTo>
                  <a:cubicBezTo>
                    <a:pt x="1" y="5299"/>
                    <a:pt x="152" y="5451"/>
                    <a:pt x="331" y="5451"/>
                  </a:cubicBezTo>
                  <a:lnTo>
                    <a:pt x="4987" y="5451"/>
                  </a:lnTo>
                  <a:cubicBezTo>
                    <a:pt x="5175" y="5451"/>
                    <a:pt x="5318" y="5299"/>
                    <a:pt x="5318" y="5121"/>
                  </a:cubicBezTo>
                  <a:lnTo>
                    <a:pt x="5318" y="330"/>
                  </a:lnTo>
                  <a:cubicBezTo>
                    <a:pt x="5318" y="152"/>
                    <a:pt x="5175" y="0"/>
                    <a:pt x="4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89"/>
            <p:cNvSpPr/>
            <p:nvPr/>
          </p:nvSpPr>
          <p:spPr>
            <a:xfrm>
              <a:off x="1765621" y="3089361"/>
              <a:ext cx="17378" cy="17666"/>
            </a:xfrm>
            <a:custGeom>
              <a:rect b="b" l="l" r="r" t="t"/>
              <a:pathLst>
                <a:path extrusionOk="0" h="673" w="662">
                  <a:moveTo>
                    <a:pt x="327" y="1"/>
                  </a:moveTo>
                  <a:cubicBezTo>
                    <a:pt x="268" y="1"/>
                    <a:pt x="206" y="16"/>
                    <a:pt x="144" y="50"/>
                  </a:cubicBezTo>
                  <a:cubicBezTo>
                    <a:pt x="54" y="104"/>
                    <a:pt x="1" y="211"/>
                    <a:pt x="1" y="318"/>
                  </a:cubicBezTo>
                  <a:lnTo>
                    <a:pt x="1" y="345"/>
                  </a:lnTo>
                  <a:cubicBezTo>
                    <a:pt x="1" y="479"/>
                    <a:pt x="72" y="595"/>
                    <a:pt x="197" y="648"/>
                  </a:cubicBezTo>
                  <a:cubicBezTo>
                    <a:pt x="242" y="665"/>
                    <a:pt x="286" y="672"/>
                    <a:pt x="328" y="672"/>
                  </a:cubicBezTo>
                  <a:cubicBezTo>
                    <a:pt x="513" y="672"/>
                    <a:pt x="661" y="525"/>
                    <a:pt x="661" y="336"/>
                  </a:cubicBezTo>
                  <a:cubicBezTo>
                    <a:pt x="661" y="153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89"/>
            <p:cNvSpPr/>
            <p:nvPr/>
          </p:nvSpPr>
          <p:spPr>
            <a:xfrm>
              <a:off x="1584603" y="292535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86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9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89"/>
            <p:cNvSpPr/>
            <p:nvPr/>
          </p:nvSpPr>
          <p:spPr>
            <a:xfrm>
              <a:off x="1584603" y="2967273"/>
              <a:ext cx="130935" cy="17351"/>
            </a:xfrm>
            <a:custGeom>
              <a:rect b="b" l="l" r="r" t="t"/>
              <a:pathLst>
                <a:path extrusionOk="0" h="661" w="4988">
                  <a:moveTo>
                    <a:pt x="367" y="0"/>
                  </a:moveTo>
                  <a:cubicBezTo>
                    <a:pt x="206" y="0"/>
                    <a:pt x="55" y="116"/>
                    <a:pt x="28" y="277"/>
                  </a:cubicBezTo>
                  <a:cubicBezTo>
                    <a:pt x="1" y="491"/>
                    <a:pt x="162" y="660"/>
                    <a:pt x="358" y="660"/>
                  </a:cubicBezTo>
                  <a:lnTo>
                    <a:pt x="4613" y="660"/>
                  </a:lnTo>
                  <a:cubicBezTo>
                    <a:pt x="4783" y="660"/>
                    <a:pt x="4934" y="544"/>
                    <a:pt x="4952" y="384"/>
                  </a:cubicBezTo>
                  <a:cubicBezTo>
                    <a:pt x="4988" y="170"/>
                    <a:pt x="482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89"/>
            <p:cNvSpPr/>
            <p:nvPr/>
          </p:nvSpPr>
          <p:spPr>
            <a:xfrm>
              <a:off x="1584603" y="3009168"/>
              <a:ext cx="130935" cy="17378"/>
            </a:xfrm>
            <a:custGeom>
              <a:rect b="b" l="l" r="r" t="t"/>
              <a:pathLst>
                <a:path extrusionOk="0" h="662" w="4988">
                  <a:moveTo>
                    <a:pt x="367" y="1"/>
                  </a:moveTo>
                  <a:cubicBezTo>
                    <a:pt x="206" y="1"/>
                    <a:pt x="55" y="117"/>
                    <a:pt x="28" y="278"/>
                  </a:cubicBezTo>
                  <a:cubicBezTo>
                    <a:pt x="1" y="483"/>
                    <a:pt x="162" y="661"/>
                    <a:pt x="358" y="661"/>
                  </a:cubicBezTo>
                  <a:lnTo>
                    <a:pt x="4613" y="661"/>
                  </a:lnTo>
                  <a:cubicBezTo>
                    <a:pt x="4783" y="661"/>
                    <a:pt x="4934" y="545"/>
                    <a:pt x="4952" y="376"/>
                  </a:cubicBezTo>
                  <a:cubicBezTo>
                    <a:pt x="4988" y="170"/>
                    <a:pt x="4827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89"/>
            <p:cNvSpPr/>
            <p:nvPr/>
          </p:nvSpPr>
          <p:spPr>
            <a:xfrm>
              <a:off x="1584603" y="3050852"/>
              <a:ext cx="61871" cy="17588"/>
            </a:xfrm>
            <a:custGeom>
              <a:rect b="b" l="l" r="r" t="t"/>
              <a:pathLst>
                <a:path extrusionOk="0" h="670" w="2357">
                  <a:moveTo>
                    <a:pt x="367" y="1"/>
                  </a:moveTo>
                  <a:cubicBezTo>
                    <a:pt x="206" y="1"/>
                    <a:pt x="55" y="126"/>
                    <a:pt x="28" y="286"/>
                  </a:cubicBezTo>
                  <a:cubicBezTo>
                    <a:pt x="1" y="492"/>
                    <a:pt x="162" y="670"/>
                    <a:pt x="358" y="670"/>
                  </a:cubicBezTo>
                  <a:lnTo>
                    <a:pt x="1999" y="670"/>
                  </a:lnTo>
                  <a:cubicBezTo>
                    <a:pt x="2196" y="670"/>
                    <a:pt x="2356" y="492"/>
                    <a:pt x="2329" y="286"/>
                  </a:cubicBezTo>
                  <a:cubicBezTo>
                    <a:pt x="2303" y="126"/>
                    <a:pt x="2151" y="1"/>
                    <a:pt x="1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89"/>
            <p:cNvSpPr/>
            <p:nvPr/>
          </p:nvSpPr>
          <p:spPr>
            <a:xfrm>
              <a:off x="1591166" y="3110334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89"/>
            <p:cNvSpPr/>
            <p:nvPr/>
          </p:nvSpPr>
          <p:spPr>
            <a:xfrm>
              <a:off x="1462621" y="3110334"/>
              <a:ext cx="99776" cy="17351"/>
            </a:xfrm>
            <a:custGeom>
              <a:rect b="b" l="l" r="r" t="t"/>
              <a:pathLst>
                <a:path extrusionOk="0" h="661" w="3801">
                  <a:moveTo>
                    <a:pt x="366" y="1"/>
                  </a:moveTo>
                  <a:cubicBezTo>
                    <a:pt x="196" y="1"/>
                    <a:pt x="54" y="117"/>
                    <a:pt x="27" y="286"/>
                  </a:cubicBezTo>
                  <a:cubicBezTo>
                    <a:pt x="0" y="491"/>
                    <a:pt x="152" y="661"/>
                    <a:pt x="357" y="661"/>
                  </a:cubicBezTo>
                  <a:lnTo>
                    <a:pt x="3435" y="661"/>
                  </a:lnTo>
                  <a:cubicBezTo>
                    <a:pt x="3604" y="661"/>
                    <a:pt x="3747" y="545"/>
                    <a:pt x="3774" y="384"/>
                  </a:cubicBezTo>
                  <a:cubicBezTo>
                    <a:pt x="3800" y="179"/>
                    <a:pt x="3649" y="1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89"/>
            <p:cNvSpPr/>
            <p:nvPr/>
          </p:nvSpPr>
          <p:spPr>
            <a:xfrm>
              <a:off x="1422091" y="3110098"/>
              <a:ext cx="17588" cy="17378"/>
            </a:xfrm>
            <a:custGeom>
              <a:rect b="b" l="l" r="r" t="t"/>
              <a:pathLst>
                <a:path extrusionOk="0" h="662" w="670">
                  <a:moveTo>
                    <a:pt x="331" y="1"/>
                  </a:moveTo>
                  <a:cubicBezTo>
                    <a:pt x="251" y="1"/>
                    <a:pt x="161" y="37"/>
                    <a:pt x="99" y="99"/>
                  </a:cubicBezTo>
                  <a:cubicBezTo>
                    <a:pt x="36" y="162"/>
                    <a:pt x="1" y="242"/>
                    <a:pt x="1" y="331"/>
                  </a:cubicBezTo>
                  <a:cubicBezTo>
                    <a:pt x="1" y="420"/>
                    <a:pt x="36" y="509"/>
                    <a:pt x="99" y="572"/>
                  </a:cubicBezTo>
                  <a:cubicBezTo>
                    <a:pt x="161" y="625"/>
                    <a:pt x="251" y="661"/>
                    <a:pt x="331" y="661"/>
                  </a:cubicBezTo>
                  <a:cubicBezTo>
                    <a:pt x="420" y="661"/>
                    <a:pt x="509" y="625"/>
                    <a:pt x="572" y="572"/>
                  </a:cubicBezTo>
                  <a:cubicBezTo>
                    <a:pt x="634" y="509"/>
                    <a:pt x="670" y="420"/>
                    <a:pt x="670" y="331"/>
                  </a:cubicBezTo>
                  <a:cubicBezTo>
                    <a:pt x="670" y="242"/>
                    <a:pt x="634" y="162"/>
                    <a:pt x="572" y="99"/>
                  </a:cubicBezTo>
                  <a:cubicBezTo>
                    <a:pt x="509" y="37"/>
                    <a:pt x="42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89"/>
            <p:cNvSpPr/>
            <p:nvPr/>
          </p:nvSpPr>
          <p:spPr>
            <a:xfrm>
              <a:off x="1591166" y="3152255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86"/>
                  </a:cubicBezTo>
                  <a:cubicBezTo>
                    <a:pt x="1" y="491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84"/>
                  </a:cubicBezTo>
                  <a:cubicBezTo>
                    <a:pt x="4738" y="179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89"/>
            <p:cNvSpPr/>
            <p:nvPr/>
          </p:nvSpPr>
          <p:spPr>
            <a:xfrm>
              <a:off x="1421409" y="3152255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86"/>
                  </a:cubicBezTo>
                  <a:cubicBezTo>
                    <a:pt x="0" y="491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84"/>
                  </a:cubicBezTo>
                  <a:cubicBezTo>
                    <a:pt x="5370" y="179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89"/>
            <p:cNvSpPr/>
            <p:nvPr/>
          </p:nvSpPr>
          <p:spPr>
            <a:xfrm>
              <a:off x="1591166" y="3194176"/>
              <a:ext cx="124373" cy="17351"/>
            </a:xfrm>
            <a:custGeom>
              <a:rect b="b" l="l" r="r" t="t"/>
              <a:pathLst>
                <a:path extrusionOk="0" h="661" w="4738">
                  <a:moveTo>
                    <a:pt x="367" y="1"/>
                  </a:moveTo>
                  <a:cubicBezTo>
                    <a:pt x="206" y="1"/>
                    <a:pt x="54" y="117"/>
                    <a:pt x="28" y="277"/>
                  </a:cubicBezTo>
                  <a:cubicBezTo>
                    <a:pt x="1" y="482"/>
                    <a:pt x="161" y="661"/>
                    <a:pt x="358" y="661"/>
                  </a:cubicBezTo>
                  <a:lnTo>
                    <a:pt x="4363" y="661"/>
                  </a:lnTo>
                  <a:cubicBezTo>
                    <a:pt x="4533" y="661"/>
                    <a:pt x="4684" y="545"/>
                    <a:pt x="4702" y="375"/>
                  </a:cubicBezTo>
                  <a:cubicBezTo>
                    <a:pt x="4738" y="170"/>
                    <a:pt x="4577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89"/>
            <p:cNvSpPr/>
            <p:nvPr/>
          </p:nvSpPr>
          <p:spPr>
            <a:xfrm>
              <a:off x="1421409" y="3194176"/>
              <a:ext cx="140989" cy="17351"/>
            </a:xfrm>
            <a:custGeom>
              <a:rect b="b" l="l" r="r" t="t"/>
              <a:pathLst>
                <a:path extrusionOk="0" h="661" w="5371">
                  <a:moveTo>
                    <a:pt x="375" y="1"/>
                  </a:moveTo>
                  <a:cubicBezTo>
                    <a:pt x="205" y="1"/>
                    <a:pt x="54" y="117"/>
                    <a:pt x="36" y="277"/>
                  </a:cubicBezTo>
                  <a:cubicBezTo>
                    <a:pt x="0" y="482"/>
                    <a:pt x="161" y="661"/>
                    <a:pt x="357" y="661"/>
                  </a:cubicBezTo>
                  <a:lnTo>
                    <a:pt x="5005" y="661"/>
                  </a:lnTo>
                  <a:cubicBezTo>
                    <a:pt x="5174" y="661"/>
                    <a:pt x="5317" y="545"/>
                    <a:pt x="5344" y="375"/>
                  </a:cubicBezTo>
                  <a:cubicBezTo>
                    <a:pt x="5370" y="170"/>
                    <a:pt x="5219" y="1"/>
                    <a:pt x="5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89"/>
            <p:cNvSpPr/>
            <p:nvPr/>
          </p:nvSpPr>
          <p:spPr>
            <a:xfrm>
              <a:off x="1456767" y="2957666"/>
              <a:ext cx="70271" cy="77306"/>
            </a:xfrm>
            <a:custGeom>
              <a:rect b="b" l="l" r="r" t="t"/>
              <a:pathLst>
                <a:path extrusionOk="0" h="2945" w="2677">
                  <a:moveTo>
                    <a:pt x="1338" y="1187"/>
                  </a:moveTo>
                  <a:lnTo>
                    <a:pt x="1597" y="1793"/>
                  </a:lnTo>
                  <a:lnTo>
                    <a:pt x="1088" y="1793"/>
                  </a:lnTo>
                  <a:lnTo>
                    <a:pt x="1338" y="1187"/>
                  </a:lnTo>
                  <a:close/>
                  <a:moveTo>
                    <a:pt x="1338" y="0"/>
                  </a:moveTo>
                  <a:cubicBezTo>
                    <a:pt x="1204" y="0"/>
                    <a:pt x="1088" y="81"/>
                    <a:pt x="1035" y="206"/>
                  </a:cubicBezTo>
                  <a:lnTo>
                    <a:pt x="71" y="2489"/>
                  </a:lnTo>
                  <a:cubicBezTo>
                    <a:pt x="0" y="2650"/>
                    <a:pt x="80" y="2846"/>
                    <a:pt x="250" y="2918"/>
                  </a:cubicBezTo>
                  <a:cubicBezTo>
                    <a:pt x="292" y="2935"/>
                    <a:pt x="336" y="2944"/>
                    <a:pt x="380" y="2944"/>
                  </a:cubicBezTo>
                  <a:cubicBezTo>
                    <a:pt x="510" y="2944"/>
                    <a:pt x="633" y="2868"/>
                    <a:pt x="687" y="2748"/>
                  </a:cubicBezTo>
                  <a:lnTo>
                    <a:pt x="803" y="2463"/>
                  </a:lnTo>
                  <a:lnTo>
                    <a:pt x="1874" y="2463"/>
                  </a:lnTo>
                  <a:lnTo>
                    <a:pt x="1998" y="2748"/>
                  </a:lnTo>
                  <a:cubicBezTo>
                    <a:pt x="2052" y="2873"/>
                    <a:pt x="2177" y="2944"/>
                    <a:pt x="2302" y="2944"/>
                  </a:cubicBezTo>
                  <a:cubicBezTo>
                    <a:pt x="2364" y="2944"/>
                    <a:pt x="2418" y="2935"/>
                    <a:pt x="2471" y="2900"/>
                  </a:cubicBezTo>
                  <a:cubicBezTo>
                    <a:pt x="2614" y="2819"/>
                    <a:pt x="2676" y="2632"/>
                    <a:pt x="2605" y="2471"/>
                  </a:cubicBezTo>
                  <a:lnTo>
                    <a:pt x="1650" y="206"/>
                  </a:lnTo>
                  <a:cubicBezTo>
                    <a:pt x="1597" y="81"/>
                    <a:pt x="1472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9" name="Google Shape;1609;p189"/>
          <p:cNvSpPr txBox="1"/>
          <p:nvPr/>
        </p:nvSpPr>
        <p:spPr>
          <a:xfrm>
            <a:off x="1585775" y="3398100"/>
            <a:ext cx="659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For geodesic currents… (J. Sapir, S. </a:t>
            </a:r>
            <a:r>
              <a:rPr lang="en" sz="1300">
                <a:highlight>
                  <a:srgbClr val="FFFFFF"/>
                </a:highlight>
              </a:rPr>
              <a:t>Hensel, 2021, 2023)</a:t>
            </a:r>
            <a:endParaRPr sz="1300"/>
          </a:p>
        </p:txBody>
      </p:sp>
      <p:sp>
        <p:nvSpPr>
          <p:cNvPr id="1610" name="Google Shape;1610;p189"/>
          <p:cNvSpPr txBox="1"/>
          <p:nvPr/>
        </p:nvSpPr>
        <p:spPr>
          <a:xfrm>
            <a:off x="1563275" y="3817675"/>
            <a:ext cx="6860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Length minima for an infinite family of filling closed curves on a one-holed torus.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(</a:t>
            </a:r>
            <a:r>
              <a:rPr lang="en" sz="1300">
                <a:highlight>
                  <a:srgbClr val="FFFFFF"/>
                </a:highlight>
              </a:rPr>
              <a:t>Z.Wang and Y.Zhang</a:t>
            </a:r>
            <a:r>
              <a:rPr lang="en" sz="1300">
                <a:highlight>
                  <a:srgbClr val="FFFFFF"/>
                </a:highlight>
              </a:rPr>
              <a:t>, 2022)</a:t>
            </a:r>
            <a:endParaRPr sz="13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90"/>
          <p:cNvSpPr txBox="1"/>
          <p:nvPr>
            <p:ph idx="2" type="title"/>
          </p:nvPr>
        </p:nvSpPr>
        <p:spPr>
          <a:xfrm>
            <a:off x="1792550" y="1377700"/>
            <a:ext cx="1098300" cy="10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4</a:t>
            </a:r>
            <a:endParaRPr/>
          </a:p>
        </p:txBody>
      </p:sp>
      <p:sp>
        <p:nvSpPr>
          <p:cNvPr id="1616" name="Google Shape;1616;p190"/>
          <p:cNvSpPr txBox="1"/>
          <p:nvPr>
            <p:ph type="title"/>
          </p:nvPr>
        </p:nvSpPr>
        <p:spPr>
          <a:xfrm>
            <a:off x="1792550" y="2466250"/>
            <a:ext cx="5944200" cy="17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FILLING CURVES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73">
            <a:hlinkClick/>
          </p:cNvPr>
          <p:cNvSpPr/>
          <p:nvPr/>
        </p:nvSpPr>
        <p:spPr>
          <a:xfrm>
            <a:off x="4463327" y="2350212"/>
            <a:ext cx="795600" cy="79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173">
            <a:hlinkClick action="ppaction://hlinksldjump" r:id="rId3"/>
          </p:cNvPr>
          <p:cNvSpPr/>
          <p:nvPr/>
        </p:nvSpPr>
        <p:spPr>
          <a:xfrm>
            <a:off x="4480089" y="1289349"/>
            <a:ext cx="795600" cy="79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173">
            <a:hlinkClick/>
          </p:cNvPr>
          <p:cNvSpPr/>
          <p:nvPr/>
        </p:nvSpPr>
        <p:spPr>
          <a:xfrm>
            <a:off x="891302" y="2350212"/>
            <a:ext cx="795600" cy="79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173">
            <a:hlinkClick action="ppaction://hlinksldjump" r:id="rId4"/>
          </p:cNvPr>
          <p:cNvSpPr/>
          <p:nvPr/>
        </p:nvSpPr>
        <p:spPr>
          <a:xfrm>
            <a:off x="908064" y="1289349"/>
            <a:ext cx="795600" cy="79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73"/>
          <p:cNvSpPr txBox="1"/>
          <p:nvPr>
            <p:ph idx="2" type="title"/>
          </p:nvPr>
        </p:nvSpPr>
        <p:spPr>
          <a:xfrm>
            <a:off x="1803425" y="1423300"/>
            <a:ext cx="193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BACKGROUND</a:t>
            </a:r>
            <a:endParaRPr sz="2000"/>
          </a:p>
        </p:txBody>
      </p:sp>
      <p:sp>
        <p:nvSpPr>
          <p:cNvPr id="1244" name="Google Shape;1244;p173"/>
          <p:cNvSpPr txBox="1"/>
          <p:nvPr>
            <p:ph idx="3" type="title"/>
          </p:nvPr>
        </p:nvSpPr>
        <p:spPr>
          <a:xfrm>
            <a:off x="5497825" y="1423288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INVARIANTS</a:t>
            </a:r>
            <a:endParaRPr sz="2000"/>
          </a:p>
        </p:txBody>
      </p:sp>
      <p:sp>
        <p:nvSpPr>
          <p:cNvPr id="1245" name="Google Shape;1245;p173"/>
          <p:cNvSpPr txBox="1"/>
          <p:nvPr>
            <p:ph idx="5" type="title"/>
          </p:nvPr>
        </p:nvSpPr>
        <p:spPr>
          <a:xfrm>
            <a:off x="5531177" y="2484162"/>
            <a:ext cx="2587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CONSTRUCTING FILLING CURVE TYPES</a:t>
            </a:r>
            <a:endParaRPr sz="2000"/>
          </a:p>
        </p:txBody>
      </p:sp>
      <p:sp>
        <p:nvSpPr>
          <p:cNvPr id="1246" name="Google Shape;1246;p173"/>
          <p:cNvSpPr txBox="1"/>
          <p:nvPr>
            <p:ph idx="7" type="title"/>
          </p:nvPr>
        </p:nvSpPr>
        <p:spPr>
          <a:xfrm>
            <a:off x="1803425" y="2484162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RELATION BETWEEN INVARIANTS</a:t>
            </a:r>
            <a:endParaRPr sz="2000"/>
          </a:p>
        </p:txBody>
      </p:sp>
      <p:sp>
        <p:nvSpPr>
          <p:cNvPr id="1247" name="Google Shape;1247;p173"/>
          <p:cNvSpPr txBox="1"/>
          <p:nvPr>
            <p:ph idx="9" type="title"/>
          </p:nvPr>
        </p:nvSpPr>
        <p:spPr>
          <a:xfrm>
            <a:off x="908052" y="13470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48" name="Google Shape;1248;p173"/>
          <p:cNvSpPr txBox="1"/>
          <p:nvPr>
            <p:ph idx="13" type="title"/>
          </p:nvPr>
        </p:nvSpPr>
        <p:spPr>
          <a:xfrm>
            <a:off x="924627" y="2407962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49" name="Google Shape;1249;p173"/>
          <p:cNvSpPr txBox="1"/>
          <p:nvPr>
            <p:ph idx="14" type="title"/>
          </p:nvPr>
        </p:nvSpPr>
        <p:spPr>
          <a:xfrm>
            <a:off x="4480052" y="1347099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50" name="Google Shape;1250;p173"/>
          <p:cNvSpPr txBox="1"/>
          <p:nvPr>
            <p:ph idx="15" type="title"/>
          </p:nvPr>
        </p:nvSpPr>
        <p:spPr>
          <a:xfrm>
            <a:off x="4496627" y="2407962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1251" name="Google Shape;1251;p173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2" name="Google Shape;1252;p17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253" name="Google Shape;1253;p173">
            <a:hlinkClick action="ppaction://hlinksldjump" r:id="rId5"/>
          </p:cNvPr>
          <p:cNvSpPr/>
          <p:nvPr/>
        </p:nvSpPr>
        <p:spPr>
          <a:xfrm>
            <a:off x="4463339" y="3411074"/>
            <a:ext cx="795600" cy="79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173">
            <a:hlinkClick action="ppaction://hlinksldjump" r:id="rId6"/>
          </p:cNvPr>
          <p:cNvSpPr/>
          <p:nvPr/>
        </p:nvSpPr>
        <p:spPr>
          <a:xfrm>
            <a:off x="891314" y="3411074"/>
            <a:ext cx="795600" cy="79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173"/>
          <p:cNvSpPr txBox="1"/>
          <p:nvPr>
            <p:ph idx="2" type="title"/>
          </p:nvPr>
        </p:nvSpPr>
        <p:spPr>
          <a:xfrm>
            <a:off x="1803425" y="3468825"/>
            <a:ext cx="243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COMPUTING INVARIANTS</a:t>
            </a:r>
            <a:endParaRPr sz="2000"/>
          </a:p>
        </p:txBody>
      </p:sp>
      <p:sp>
        <p:nvSpPr>
          <p:cNvPr id="1256" name="Google Shape;1256;p173"/>
          <p:cNvSpPr txBox="1"/>
          <p:nvPr>
            <p:ph idx="3" type="title"/>
          </p:nvPr>
        </p:nvSpPr>
        <p:spPr>
          <a:xfrm>
            <a:off x="5481075" y="3545013"/>
            <a:ext cx="228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RESULTS</a:t>
            </a:r>
            <a:endParaRPr sz="2000"/>
          </a:p>
        </p:txBody>
      </p:sp>
      <p:sp>
        <p:nvSpPr>
          <p:cNvPr id="1257" name="Google Shape;1257;p173"/>
          <p:cNvSpPr txBox="1"/>
          <p:nvPr>
            <p:ph idx="9" type="title"/>
          </p:nvPr>
        </p:nvSpPr>
        <p:spPr>
          <a:xfrm>
            <a:off x="891302" y="34688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58" name="Google Shape;1258;p173"/>
          <p:cNvSpPr txBox="1"/>
          <p:nvPr>
            <p:ph idx="14" type="title"/>
          </p:nvPr>
        </p:nvSpPr>
        <p:spPr>
          <a:xfrm>
            <a:off x="4463302" y="3468824"/>
            <a:ext cx="72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9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Minimal filling curve</a:t>
            </a:r>
            <a:endParaRPr/>
          </a:p>
        </p:txBody>
      </p:sp>
      <p:sp>
        <p:nvSpPr>
          <p:cNvPr id="1622" name="Google Shape;1622;p191"/>
          <p:cNvSpPr txBox="1"/>
          <p:nvPr/>
        </p:nvSpPr>
        <p:spPr>
          <a:xfrm>
            <a:off x="1083150" y="1231525"/>
            <a:ext cx="7029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C3B1"/>
                </a:solidFill>
                <a:latin typeface="Catamaran"/>
                <a:ea typeface="Catamaran"/>
                <a:cs typeface="Catamaran"/>
                <a:sym typeface="Catamaran"/>
              </a:rPr>
              <a:t>Definition: </a:t>
            </a:r>
            <a:r>
              <a:rPr lang="en"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Filling curve with the minimum self intersection number on a given surface.</a:t>
            </a:r>
            <a:endParaRPr sz="15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23" name="Google Shape;1623;p191"/>
          <p:cNvSpPr txBox="1"/>
          <p:nvPr/>
        </p:nvSpPr>
        <p:spPr>
          <a:xfrm>
            <a:off x="1044600" y="1621550"/>
            <a:ext cx="7114800" cy="1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●"/>
            </a:pPr>
            <a:r>
              <a:rPr lang="en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For a closed surface of genus g, this curve is unique and has intersection number 2g - 1. (C. Arettines , 2015).</a:t>
            </a:r>
            <a:endParaRPr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</a:pPr>
            <a:r>
              <a:rPr lang="en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The </a:t>
            </a:r>
            <a:r>
              <a:rPr lang="en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complement is one disk!</a:t>
            </a:r>
            <a:endParaRPr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</a:pPr>
            <a:r>
              <a:rPr lang="en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m </a:t>
            </a: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ᵧ </a:t>
            </a:r>
            <a:r>
              <a:rPr lang="en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= (4g − 2) arccosh (2 cos[ π/4g−2 ] + 1)</a:t>
            </a:r>
            <a:endParaRPr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We extend his construction to surfaces with boundaries (genus g and n boundary components).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Intersection number = 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2g − 1 + max {0 ,, (n − 1)}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Complement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consists of annuli.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24" name="Google Shape;1624;p191"/>
          <p:cNvSpPr txBox="1"/>
          <p:nvPr/>
        </p:nvSpPr>
        <p:spPr>
          <a:xfrm>
            <a:off x="989650" y="4189650"/>
            <a:ext cx="7029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9" name="Google Shape;1629;p192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0" name="Google Shape;1630;p192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1: Separating Curve Case </a:t>
            </a:r>
            <a:endParaRPr/>
          </a:p>
        </p:txBody>
      </p:sp>
      <p:sp>
        <p:nvSpPr>
          <p:cNvPr id="1631" name="Google Shape;1631;p192"/>
          <p:cNvSpPr txBox="1"/>
          <p:nvPr/>
        </p:nvSpPr>
        <p:spPr>
          <a:xfrm>
            <a:off x="898250" y="1547275"/>
            <a:ext cx="31668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Start with a (minimal) filling curve γ</a:t>
            </a:r>
            <a:r>
              <a:rPr baseline="-25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0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632" name="Google Shape;1632;p192"/>
          <p:cNvPicPr preferRelativeResize="0"/>
          <p:nvPr/>
        </p:nvPicPr>
        <p:blipFill rotWithShape="1">
          <a:blip r:embed="rId3">
            <a:alphaModFix/>
          </a:blip>
          <a:srcRect b="0" l="-92815" r="112726" t="10849"/>
          <a:stretch/>
        </p:blipFill>
        <p:spPr>
          <a:xfrm>
            <a:off x="412525" y="1753800"/>
            <a:ext cx="3194824" cy="239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150" y="1369625"/>
            <a:ext cx="3707177" cy="2780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4" name="Google Shape;1634;p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0150" y="1369613"/>
            <a:ext cx="3707177" cy="27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150" y="1369625"/>
            <a:ext cx="3707177" cy="2780371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p192"/>
          <p:cNvSpPr txBox="1"/>
          <p:nvPr/>
        </p:nvSpPr>
        <p:spPr>
          <a:xfrm>
            <a:off x="902625" y="2115450"/>
            <a:ext cx="2641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37" name="Google Shape;1637;p192"/>
          <p:cNvSpPr txBox="1"/>
          <p:nvPr/>
        </p:nvSpPr>
        <p:spPr>
          <a:xfrm>
            <a:off x="902625" y="21154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Cut at an intersection point with a separating curve. </a:t>
            </a:r>
            <a:endParaRPr/>
          </a:p>
        </p:txBody>
      </p:sp>
      <p:sp>
        <p:nvSpPr>
          <p:cNvPr id="1638" name="Google Shape;1638;p192"/>
          <p:cNvSpPr txBox="1"/>
          <p:nvPr/>
        </p:nvSpPr>
        <p:spPr>
          <a:xfrm>
            <a:off x="898250" y="2900625"/>
            <a:ext cx="333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iven a pair of positive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integers (m, n) , let γ be the curve η</a:t>
            </a:r>
            <a:r>
              <a:rPr baseline="30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∗ 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γ</a:t>
            </a:r>
            <a:r>
              <a:rPr baseline="-25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0</a:t>
            </a:r>
            <a:r>
              <a:rPr baseline="30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</a:t>
            </a:r>
            <a:endParaRPr baseline="30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(based at the intersection point)</a:t>
            </a:r>
            <a:endParaRPr baseline="30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39" name="Google Shape;1639;p192"/>
          <p:cNvSpPr txBox="1"/>
          <p:nvPr/>
        </p:nvSpPr>
        <p:spPr>
          <a:xfrm>
            <a:off x="902625" y="3776575"/>
            <a:ext cx="27219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 (2,2) curve.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4" name="Google Shape;1644;p193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5" name="Google Shape;1645;p19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2: Punctured Surface Case</a:t>
            </a:r>
            <a:endParaRPr/>
          </a:p>
        </p:txBody>
      </p:sp>
      <p:sp>
        <p:nvSpPr>
          <p:cNvPr id="1646" name="Google Shape;1646;p193"/>
          <p:cNvSpPr txBox="1"/>
          <p:nvPr/>
        </p:nvSpPr>
        <p:spPr>
          <a:xfrm>
            <a:off x="898250" y="1547275"/>
            <a:ext cx="3476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Start with a (minimal) filling curve γ</a:t>
            </a:r>
            <a:r>
              <a:rPr baseline="-25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0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with a subloop homotopic to a puncture.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47" name="Google Shape;1647;p193"/>
          <p:cNvSpPr txBox="1"/>
          <p:nvPr/>
        </p:nvSpPr>
        <p:spPr>
          <a:xfrm>
            <a:off x="898250" y="2240375"/>
            <a:ext cx="34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Start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at an intersection point of the subloop.</a:t>
            </a:r>
            <a:endParaRPr/>
          </a:p>
        </p:txBody>
      </p:sp>
      <p:sp>
        <p:nvSpPr>
          <p:cNvPr id="1648" name="Google Shape;1648;p193"/>
          <p:cNvSpPr txBox="1"/>
          <p:nvPr/>
        </p:nvSpPr>
        <p:spPr>
          <a:xfrm>
            <a:off x="898250" y="2770550"/>
            <a:ext cx="376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Given (m, n) , let γ be the curve η</a:t>
            </a:r>
            <a:r>
              <a:rPr baseline="30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∗ γ</a:t>
            </a:r>
            <a:r>
              <a:rPr baseline="-25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0</a:t>
            </a:r>
            <a:r>
              <a:rPr baseline="30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 that start at p and goes around γ</a:t>
            </a:r>
            <a:r>
              <a:rPr baseline="-25000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0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n times, then around η, m times.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49" name="Google Shape;1649;p193"/>
          <p:cNvSpPr txBox="1"/>
          <p:nvPr/>
        </p:nvSpPr>
        <p:spPr>
          <a:xfrm>
            <a:off x="902625" y="3776575"/>
            <a:ext cx="27219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 (2,1)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curve.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650" name="Google Shape;1650;p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425" y="1354575"/>
            <a:ext cx="3522877" cy="2642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1" name="Google Shape;1651;p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413" y="1354588"/>
            <a:ext cx="3522877" cy="264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94"/>
          <p:cNvSpPr txBox="1"/>
          <p:nvPr>
            <p:ph idx="2" type="title"/>
          </p:nvPr>
        </p:nvSpPr>
        <p:spPr>
          <a:xfrm>
            <a:off x="1432300" y="1527800"/>
            <a:ext cx="1098300" cy="10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5</a:t>
            </a:r>
            <a:endParaRPr/>
          </a:p>
        </p:txBody>
      </p:sp>
      <p:sp>
        <p:nvSpPr>
          <p:cNvPr id="1657" name="Google Shape;1657;p194"/>
          <p:cNvSpPr txBox="1"/>
          <p:nvPr>
            <p:ph type="title"/>
          </p:nvPr>
        </p:nvSpPr>
        <p:spPr>
          <a:xfrm>
            <a:off x="1432300" y="2476000"/>
            <a:ext cx="6685200" cy="172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LENGTHS AND INTERSECTION NUMBERS</a:t>
            </a:r>
            <a:endParaRPr sz="4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2" name="Google Shape;1662;p195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3" name="Google Shape;1663;p19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Intersection numbers</a:t>
            </a:r>
            <a:r>
              <a:rPr lang="en"/>
              <a:t>:</a:t>
            </a:r>
            <a:endParaRPr/>
          </a:p>
        </p:txBody>
      </p:sp>
      <p:sp>
        <p:nvSpPr>
          <p:cNvPr id="1664" name="Google Shape;1664;p195"/>
          <p:cNvSpPr txBox="1"/>
          <p:nvPr/>
        </p:nvSpPr>
        <p:spPr>
          <a:xfrm>
            <a:off x="1801225" y="3505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i(γ, γ) = i(γ</a:t>
            </a:r>
            <a:r>
              <a:rPr baseline="-25000" lang="en"/>
              <a:t>0</a:t>
            </a:r>
            <a:r>
              <a:rPr lang="en"/>
              <a:t>, γ</a:t>
            </a:r>
            <a:r>
              <a:rPr baseline="-25000" lang="en"/>
              <a:t>0</a:t>
            </a:r>
            <a:r>
              <a:rPr lang="en"/>
              <a:t>)n</a:t>
            </a:r>
            <a:r>
              <a:rPr baseline="30000" lang="en"/>
              <a:t>2</a:t>
            </a:r>
            <a:r>
              <a:rPr lang="en"/>
              <a:t> + m ± 1</a:t>
            </a:r>
            <a:endParaRPr/>
          </a:p>
        </p:txBody>
      </p:sp>
      <p:pic>
        <p:nvPicPr>
          <p:cNvPr id="1665" name="Google Shape;1665;p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999" y="2985199"/>
            <a:ext cx="1921300" cy="144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666" name="Google Shape;1666;p195"/>
          <p:cNvSpPr txBox="1"/>
          <p:nvPr/>
        </p:nvSpPr>
        <p:spPr>
          <a:xfrm>
            <a:off x="1801225" y="2931975"/>
            <a:ext cx="291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Punctured Surface Case: </a:t>
            </a:r>
            <a:endParaRPr sz="100"/>
          </a:p>
        </p:txBody>
      </p:sp>
      <p:sp>
        <p:nvSpPr>
          <p:cNvPr id="1667" name="Google Shape;1667;p195"/>
          <p:cNvSpPr txBox="1"/>
          <p:nvPr/>
        </p:nvSpPr>
        <p:spPr>
          <a:xfrm>
            <a:off x="1721175" y="2137350"/>
            <a:ext cx="38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i(γ, γ) = i(γ</a:t>
            </a:r>
            <a:r>
              <a:rPr baseline="-25000" lang="en"/>
              <a:t>0</a:t>
            </a:r>
            <a:r>
              <a:rPr lang="en"/>
              <a:t>, γ</a:t>
            </a:r>
            <a:r>
              <a:rPr baseline="-25000" lang="en"/>
              <a:t>0</a:t>
            </a:r>
            <a:r>
              <a:rPr lang="en"/>
              <a:t>)n</a:t>
            </a:r>
            <a:r>
              <a:rPr baseline="30000" lang="en"/>
              <a:t>2</a:t>
            </a:r>
            <a:r>
              <a:rPr lang="en"/>
              <a:t> + (i(γ</a:t>
            </a:r>
            <a:r>
              <a:rPr baseline="-25000" lang="en"/>
              <a:t>0</a:t>
            </a:r>
            <a:r>
              <a:rPr lang="en"/>
              <a:t>, η)n − 1)m</a:t>
            </a:r>
            <a:endParaRPr/>
          </a:p>
        </p:txBody>
      </p:sp>
      <p:sp>
        <p:nvSpPr>
          <p:cNvPr id="1668" name="Google Shape;1668;p195"/>
          <p:cNvSpPr txBox="1"/>
          <p:nvPr/>
        </p:nvSpPr>
        <p:spPr>
          <a:xfrm>
            <a:off x="1721175" y="1504900"/>
            <a:ext cx="291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Separating Curve</a:t>
            </a:r>
            <a:r>
              <a:rPr lang="en" sz="19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Case: </a:t>
            </a:r>
            <a:endParaRPr sz="100"/>
          </a:p>
        </p:txBody>
      </p:sp>
      <p:pic>
        <p:nvPicPr>
          <p:cNvPr id="1669" name="Google Shape;1669;p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5567" y="1303175"/>
            <a:ext cx="2171735" cy="16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96"/>
          <p:cNvSpPr txBox="1"/>
          <p:nvPr>
            <p:ph type="title"/>
          </p:nvPr>
        </p:nvSpPr>
        <p:spPr>
          <a:xfrm>
            <a:off x="2841450" y="2901000"/>
            <a:ext cx="3723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aseline="-25000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75" name="Google Shape;1675;p196"/>
          <p:cNvSpPr txBox="1"/>
          <p:nvPr/>
        </p:nvSpPr>
        <p:spPr>
          <a:xfrm>
            <a:off x="848400" y="1360900"/>
            <a:ext cx="744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fixed k = i(γ, γ) where k &gt;&gt; 2g − 1, there are several choices of curves (pairs of integers(m,n)) in both curve family with k self-intersections. We call these </a:t>
            </a:r>
            <a:r>
              <a:rPr i="1" lang="en"/>
              <a:t>admissible pairs</a:t>
            </a:r>
            <a:r>
              <a:rPr lang="en"/>
              <a:t>.</a:t>
            </a:r>
            <a:endParaRPr/>
          </a:p>
        </p:txBody>
      </p:sp>
      <p:cxnSp>
        <p:nvCxnSpPr>
          <p:cNvPr id="1676" name="Google Shape;1676;p196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7" name="Google Shape;1677;p196"/>
          <p:cNvPicPr preferRelativeResize="0"/>
          <p:nvPr/>
        </p:nvPicPr>
        <p:blipFill rotWithShape="1">
          <a:blip r:embed="rId3">
            <a:alphaModFix/>
          </a:blip>
          <a:srcRect b="14992" l="17517" r="19014" t="15568"/>
          <a:stretch/>
        </p:blipFill>
        <p:spPr>
          <a:xfrm>
            <a:off x="1067475" y="2168075"/>
            <a:ext cx="3262108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8" name="Google Shape;1678;p196"/>
          <p:cNvPicPr preferRelativeResize="0"/>
          <p:nvPr/>
        </p:nvPicPr>
        <p:blipFill rotWithShape="1">
          <a:blip r:embed="rId4">
            <a:alphaModFix/>
          </a:blip>
          <a:srcRect b="14992" l="17867" r="21812" t="15568"/>
          <a:stretch/>
        </p:blipFill>
        <p:spPr>
          <a:xfrm>
            <a:off x="4676952" y="2168075"/>
            <a:ext cx="3100347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196"/>
          <p:cNvSpPr txBox="1"/>
          <p:nvPr/>
        </p:nvSpPr>
        <p:spPr>
          <a:xfrm>
            <a:off x="5153500" y="4092775"/>
            <a:ext cx="29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Punctured Surface Case </a:t>
            </a:r>
            <a:endParaRPr sz="100"/>
          </a:p>
        </p:txBody>
      </p:sp>
      <p:sp>
        <p:nvSpPr>
          <p:cNvPr id="1680" name="Google Shape;1680;p196"/>
          <p:cNvSpPr txBox="1"/>
          <p:nvPr/>
        </p:nvSpPr>
        <p:spPr>
          <a:xfrm>
            <a:off x="1300900" y="4092775"/>
            <a:ext cx="29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Separating Curve Case </a:t>
            </a:r>
            <a:endParaRPr sz="100"/>
          </a:p>
        </p:txBody>
      </p:sp>
      <p:sp>
        <p:nvSpPr>
          <p:cNvPr id="1681" name="Google Shape;1681;p19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Admissible Pairs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6" name="Google Shape;1686;p197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7" name="Google Shape;1687;p19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Coarse length bounds</a:t>
            </a:r>
            <a:endParaRPr/>
          </a:p>
        </p:txBody>
      </p:sp>
      <p:pic>
        <p:nvPicPr>
          <p:cNvPr id="1688" name="Google Shape;1688;p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174" y="3025374"/>
            <a:ext cx="1921300" cy="144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Google Shape;1689;p197"/>
          <p:cNvSpPr txBox="1"/>
          <p:nvPr/>
        </p:nvSpPr>
        <p:spPr>
          <a:xfrm>
            <a:off x="1050800" y="1981913"/>
            <a:ext cx="693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 [d + r(ℓ</a:t>
            </a:r>
            <a:r>
              <a:rPr baseline="-25000" lang="en"/>
              <a:t>η</a:t>
            </a:r>
            <a:r>
              <a:rPr lang="en"/>
              <a:t>(X)/2]+ mℓ</a:t>
            </a:r>
            <a:r>
              <a:rPr baseline="-25000" lang="en"/>
              <a:t>η</a:t>
            </a:r>
            <a:r>
              <a:rPr lang="en"/>
              <a:t>(X) − C ≤ ℓ</a:t>
            </a:r>
            <a:r>
              <a:rPr baseline="-25000" lang="en"/>
              <a:t>γ</a:t>
            </a:r>
            <a:r>
              <a:rPr lang="en"/>
              <a:t> (X) ≤ 2n [D + 2 r(ℓ</a:t>
            </a:r>
            <a:r>
              <a:rPr baseline="-25000" lang="en"/>
              <a:t>η</a:t>
            </a:r>
            <a:r>
              <a:rPr lang="en"/>
              <a:t>(X)/2))+ Kℓ</a:t>
            </a:r>
            <a:r>
              <a:rPr baseline="-25000" lang="en"/>
              <a:t>η</a:t>
            </a:r>
            <a:r>
              <a:rPr lang="en"/>
              <a:t>(X)] + mℓ</a:t>
            </a:r>
            <a:r>
              <a:rPr baseline="-25000" lang="en"/>
              <a:t>η</a:t>
            </a:r>
            <a:r>
              <a:rPr lang="en"/>
              <a:t>(X)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197"/>
          <p:cNvSpPr txBox="1"/>
          <p:nvPr/>
        </p:nvSpPr>
        <p:spPr>
          <a:xfrm>
            <a:off x="1050800" y="1371713"/>
            <a:ext cx="291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Separating Curve Case: </a:t>
            </a:r>
            <a:endParaRPr sz="100"/>
          </a:p>
        </p:txBody>
      </p:sp>
      <p:pic>
        <p:nvPicPr>
          <p:cNvPr id="1691" name="Google Shape;1691;p197"/>
          <p:cNvPicPr preferRelativeResize="0"/>
          <p:nvPr/>
        </p:nvPicPr>
        <p:blipFill rotWithShape="1">
          <a:blip r:embed="rId4">
            <a:alphaModFix/>
          </a:blip>
          <a:srcRect b="14522" l="0" r="0" t="23707"/>
          <a:stretch/>
        </p:blipFill>
        <p:spPr>
          <a:xfrm>
            <a:off x="5801650" y="1032050"/>
            <a:ext cx="2291548" cy="94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2" name="Google Shape;1692;p197"/>
          <p:cNvSpPr txBox="1"/>
          <p:nvPr/>
        </p:nvSpPr>
        <p:spPr>
          <a:xfrm>
            <a:off x="1065100" y="3502375"/>
            <a:ext cx="497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 + 2 log m − c</a:t>
            </a:r>
            <a:r>
              <a:rPr baseline="-25000" lang="en"/>
              <a:t>2</a:t>
            </a:r>
            <a:r>
              <a:rPr lang="en"/>
              <a:t> ≤  ℓ</a:t>
            </a:r>
            <a:r>
              <a:rPr baseline="-25000" lang="en"/>
              <a:t>γ </a:t>
            </a:r>
            <a:r>
              <a:rPr lang="en"/>
              <a:t>(X)  ≤ 2 log m + nℓ </a:t>
            </a:r>
            <a:r>
              <a:rPr lang="en" sz="800"/>
              <a:t>γ</a:t>
            </a:r>
            <a:r>
              <a:rPr baseline="-25000" lang="en" sz="800"/>
              <a:t>0</a:t>
            </a:r>
            <a:r>
              <a:rPr lang="en"/>
              <a:t>(X) + c</a:t>
            </a:r>
            <a:r>
              <a:rPr baseline="-25000" lang="en"/>
              <a:t>1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</a:t>
            </a:r>
            <a:r>
              <a:rPr baseline="-25000" lang="en"/>
              <a:t>1</a:t>
            </a:r>
            <a:r>
              <a:rPr lang="en"/>
              <a:t>, c</a:t>
            </a:r>
            <a:r>
              <a:rPr baseline="-25000" lang="en"/>
              <a:t>2</a:t>
            </a:r>
            <a:r>
              <a:rPr lang="en"/>
              <a:t>, d are positive constants that depend only on γ</a:t>
            </a:r>
            <a:r>
              <a:rPr baseline="-25000" lang="en"/>
              <a:t>0</a:t>
            </a:r>
            <a:endParaRPr baseline="-25000"/>
          </a:p>
        </p:txBody>
      </p:sp>
      <p:sp>
        <p:nvSpPr>
          <p:cNvPr id="1693" name="Google Shape;1693;p197"/>
          <p:cNvSpPr txBox="1"/>
          <p:nvPr/>
        </p:nvSpPr>
        <p:spPr>
          <a:xfrm>
            <a:off x="1050800" y="3086100"/>
            <a:ext cx="291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Punctured Surface Case: </a:t>
            </a:r>
            <a:endParaRPr sz="100"/>
          </a:p>
        </p:txBody>
      </p:sp>
      <p:sp>
        <p:nvSpPr>
          <p:cNvPr id="1694" name="Google Shape;1694;p197"/>
          <p:cNvSpPr txBox="1"/>
          <p:nvPr/>
        </p:nvSpPr>
        <p:spPr>
          <a:xfrm>
            <a:off x="1050800" y="2442513"/>
            <a:ext cx="62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Constants d, D, and K are independent of n and m, and only depend on γ</a:t>
            </a:r>
            <a:r>
              <a:rPr baseline="-25000" lang="en"/>
              <a:t>0</a:t>
            </a:r>
            <a:endParaRPr baseline="-25000"/>
          </a:p>
        </p:txBody>
      </p:sp>
      <p:cxnSp>
        <p:nvCxnSpPr>
          <p:cNvPr id="1695" name="Google Shape;1695;p197"/>
          <p:cNvCxnSpPr/>
          <p:nvPr/>
        </p:nvCxnSpPr>
        <p:spPr>
          <a:xfrm>
            <a:off x="1112750" y="3086100"/>
            <a:ext cx="572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6" name="Google Shape;1696;p197"/>
          <p:cNvCxnSpPr/>
          <p:nvPr/>
        </p:nvCxnSpPr>
        <p:spPr>
          <a:xfrm flipH="1" rot="10800000">
            <a:off x="1151125" y="1786163"/>
            <a:ext cx="1638600" cy="6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7" name="Google Shape;1697;p197"/>
          <p:cNvCxnSpPr/>
          <p:nvPr/>
        </p:nvCxnSpPr>
        <p:spPr>
          <a:xfrm>
            <a:off x="1165425" y="350237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98"/>
          <p:cNvSpPr txBox="1"/>
          <p:nvPr>
            <p:ph idx="2" type="title"/>
          </p:nvPr>
        </p:nvSpPr>
        <p:spPr>
          <a:xfrm>
            <a:off x="1792550" y="1377700"/>
            <a:ext cx="1098300" cy="10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6</a:t>
            </a:r>
            <a:endParaRPr/>
          </a:p>
        </p:txBody>
      </p:sp>
      <p:sp>
        <p:nvSpPr>
          <p:cNvPr id="1703" name="Google Shape;1703;p198"/>
          <p:cNvSpPr txBox="1"/>
          <p:nvPr>
            <p:ph type="title"/>
          </p:nvPr>
        </p:nvSpPr>
        <p:spPr>
          <a:xfrm>
            <a:off x="1792550" y="2466250"/>
            <a:ext cx="44154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8" name="Google Shape;1708;p199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9" name="Google Shape;1709;p19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Theorem 1 </a:t>
            </a:r>
            <a:r>
              <a:rPr lang="en" sz="1600"/>
              <a:t>(Separating Curve case)</a:t>
            </a:r>
            <a:endParaRPr sz="1600"/>
          </a:p>
        </p:txBody>
      </p:sp>
      <p:sp>
        <p:nvSpPr>
          <p:cNvPr id="1710" name="Google Shape;1710;p199"/>
          <p:cNvSpPr txBox="1"/>
          <p:nvPr/>
        </p:nvSpPr>
        <p:spPr>
          <a:xfrm>
            <a:off x="584400" y="1315300"/>
            <a:ext cx="81834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Suppose χ(Σ) ≤ −2. There exists an infinite set of positive integer K and a collection of curve pairs {(α</a:t>
            </a:r>
            <a:r>
              <a:rPr baseline="-25000" lang="en"/>
              <a:t>k</a:t>
            </a:r>
            <a:r>
              <a:rPr lang="en"/>
              <a:t>, β</a:t>
            </a:r>
            <a:r>
              <a:rPr baseline="-25000" lang="en"/>
              <a:t>k</a:t>
            </a:r>
            <a:r>
              <a:rPr lang="en"/>
              <a:t>)}, </a:t>
            </a:r>
            <a:r>
              <a:rPr lang="en" sz="1300"/>
              <a:t>k</a:t>
            </a:r>
            <a:r>
              <a:rPr lang="en" sz="1000"/>
              <a:t>∊</a:t>
            </a:r>
            <a:r>
              <a:rPr lang="en"/>
              <a:t>K such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(1) α</a:t>
            </a:r>
            <a:r>
              <a:rPr baseline="-25000" lang="en"/>
              <a:t>k</a:t>
            </a:r>
            <a:r>
              <a:rPr lang="en"/>
              <a:t> and β</a:t>
            </a:r>
            <a:r>
              <a:rPr baseline="-25000" lang="en"/>
              <a:t>k</a:t>
            </a:r>
            <a:r>
              <a:rPr lang="en"/>
              <a:t> are each filling curves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(2) i(α</a:t>
            </a:r>
            <a:r>
              <a:rPr baseline="-25000" lang="en"/>
              <a:t>k</a:t>
            </a:r>
            <a:r>
              <a:rPr lang="en"/>
              <a:t>, α</a:t>
            </a:r>
            <a:r>
              <a:rPr baseline="-25000" lang="en"/>
              <a:t>k</a:t>
            </a:r>
            <a:r>
              <a:rPr lang="en"/>
              <a:t>) = i(β</a:t>
            </a:r>
            <a:r>
              <a:rPr baseline="-25000" lang="en"/>
              <a:t>k</a:t>
            </a:r>
            <a:r>
              <a:rPr lang="en"/>
              <a:t>, β</a:t>
            </a:r>
            <a:r>
              <a:rPr baseline="-25000" lang="en"/>
              <a:t>k</a:t>
            </a:r>
            <a:r>
              <a:rPr lang="en"/>
              <a:t>) = 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(3) m</a:t>
            </a:r>
            <a:r>
              <a:rPr lang="en" sz="800"/>
              <a:t>α</a:t>
            </a:r>
            <a:r>
              <a:rPr baseline="-25000" lang="en" sz="1300"/>
              <a:t>k</a:t>
            </a:r>
            <a:r>
              <a:rPr baseline="-25000" lang="en"/>
              <a:t> </a:t>
            </a:r>
            <a:r>
              <a:rPr lang="en"/>
              <a:t>≲ log k &lt; √k ≲ m</a:t>
            </a:r>
            <a:r>
              <a:rPr lang="en" sz="800"/>
              <a:t>β</a:t>
            </a:r>
            <a:r>
              <a:rPr baseline="-25000" lang="en" sz="1300"/>
              <a:t>k</a:t>
            </a:r>
            <a:endParaRPr baseline="-25000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(4) the optimal metrics {X</a:t>
            </a:r>
            <a:r>
              <a:rPr lang="en" sz="800"/>
              <a:t>β</a:t>
            </a:r>
            <a:r>
              <a:rPr baseline="-25000" lang="en"/>
              <a:t>k</a:t>
            </a:r>
            <a:r>
              <a:rPr lang="en"/>
              <a:t>} are contained in a compact subspace of moduli space.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(5) The metrics {X</a:t>
            </a:r>
            <a:r>
              <a:rPr lang="en" sz="800"/>
              <a:t>α</a:t>
            </a:r>
            <a:r>
              <a:rPr baseline="-25000" lang="en" sz="1300"/>
              <a:t>k</a:t>
            </a:r>
            <a:r>
              <a:rPr lang="en"/>
              <a:t>} limit to a stratum S in ∂</a:t>
            </a:r>
            <a:r>
              <a:rPr lang="en">
                <a:latin typeface="Courgette"/>
                <a:ea typeface="Courgette"/>
                <a:cs typeface="Courgette"/>
                <a:sym typeface="Courgette"/>
              </a:rPr>
              <a:t>M</a:t>
            </a:r>
            <a:r>
              <a:rPr lang="en"/>
              <a:t>(Σ) </a:t>
            </a:r>
            <a:r>
              <a:rPr lang="en"/>
              <a:t>which correspond corresponds to η being pinched.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5" name="Google Shape;1715;p200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6" name="Google Shape;1716;p20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Theorem 2 </a:t>
            </a:r>
            <a:r>
              <a:rPr lang="en" sz="1600"/>
              <a:t>(Punctured Surface case)</a:t>
            </a:r>
            <a:endParaRPr/>
          </a:p>
        </p:txBody>
      </p:sp>
      <p:sp>
        <p:nvSpPr>
          <p:cNvPr id="1717" name="Google Shape;1717;p200"/>
          <p:cNvSpPr txBox="1"/>
          <p:nvPr/>
        </p:nvSpPr>
        <p:spPr>
          <a:xfrm>
            <a:off x="720000" y="1521050"/>
            <a:ext cx="77040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Suppose Σ has negative Euler characteristic with genus g and n ≥ 1 punctures. There exists an infinite set of positive integer K and a collection of curve pairs {(α</a:t>
            </a:r>
            <a:r>
              <a:rPr baseline="-25000" lang="en"/>
              <a:t>k</a:t>
            </a:r>
            <a:r>
              <a:rPr lang="en"/>
              <a:t>, β</a:t>
            </a:r>
            <a:r>
              <a:rPr baseline="-25000" lang="en"/>
              <a:t>k</a:t>
            </a:r>
            <a:r>
              <a:rPr lang="en"/>
              <a:t>)}, </a:t>
            </a:r>
            <a:r>
              <a:rPr lang="en" sz="1300"/>
              <a:t>k</a:t>
            </a:r>
            <a:r>
              <a:rPr lang="en" sz="1500"/>
              <a:t>∊</a:t>
            </a:r>
            <a:r>
              <a:rPr lang="en"/>
              <a:t>K so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(1) α</a:t>
            </a:r>
            <a:r>
              <a:rPr baseline="-25000" lang="en"/>
              <a:t>k</a:t>
            </a:r>
            <a:r>
              <a:rPr lang="en"/>
              <a:t> and β</a:t>
            </a:r>
            <a:r>
              <a:rPr baseline="-25000" lang="en"/>
              <a:t>k</a:t>
            </a:r>
            <a:r>
              <a:rPr lang="en"/>
              <a:t> are each filling curves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(2) i(α</a:t>
            </a:r>
            <a:r>
              <a:rPr baseline="-25000" lang="en"/>
              <a:t>k</a:t>
            </a:r>
            <a:r>
              <a:rPr lang="en"/>
              <a:t>, α</a:t>
            </a:r>
            <a:r>
              <a:rPr baseline="-25000" lang="en"/>
              <a:t>k</a:t>
            </a:r>
            <a:r>
              <a:rPr lang="en"/>
              <a:t>) = i(β</a:t>
            </a:r>
            <a:r>
              <a:rPr baseline="-25000" lang="en"/>
              <a:t>k</a:t>
            </a:r>
            <a:r>
              <a:rPr lang="en"/>
              <a:t>, β</a:t>
            </a:r>
            <a:r>
              <a:rPr baseline="-25000" lang="en"/>
              <a:t>k</a:t>
            </a:r>
            <a:r>
              <a:rPr lang="en"/>
              <a:t>) = k,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(3) m</a:t>
            </a:r>
            <a:r>
              <a:rPr lang="en" sz="800"/>
              <a:t>α</a:t>
            </a:r>
            <a:r>
              <a:rPr baseline="-25000" lang="en" sz="1300"/>
              <a:t>k</a:t>
            </a:r>
            <a:r>
              <a:rPr baseline="-25000" lang="en"/>
              <a:t> </a:t>
            </a:r>
            <a:r>
              <a:rPr lang="en"/>
              <a:t>≠ m</a:t>
            </a:r>
            <a:r>
              <a:rPr lang="en" sz="800"/>
              <a:t>β</a:t>
            </a:r>
            <a:r>
              <a:rPr baseline="-25000" lang="en" sz="1300"/>
              <a:t>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(4) m</a:t>
            </a:r>
            <a:r>
              <a:rPr lang="en" sz="800"/>
              <a:t>α</a:t>
            </a:r>
            <a:r>
              <a:rPr baseline="-25000" lang="en" sz="1300"/>
              <a:t>k</a:t>
            </a:r>
            <a:r>
              <a:rPr baseline="-25000" lang="en"/>
              <a:t> </a:t>
            </a:r>
            <a:r>
              <a:rPr lang="en"/>
              <a:t>≲ 2 log k &lt; c√k ≲ </a:t>
            </a:r>
            <a:r>
              <a:rPr lang="en"/>
              <a:t>m</a:t>
            </a:r>
            <a:r>
              <a:rPr lang="en" sz="800"/>
              <a:t>β</a:t>
            </a:r>
            <a:r>
              <a:rPr baseline="-25000" lang="en" sz="1300"/>
              <a:t>k</a:t>
            </a:r>
            <a:endParaRPr baseline="-25000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(5) the metrics X</a:t>
            </a:r>
            <a:r>
              <a:rPr lang="en" sz="800"/>
              <a:t>α</a:t>
            </a:r>
            <a:r>
              <a:rPr baseline="-25000" lang="en" sz="1300"/>
              <a:t>k</a:t>
            </a:r>
            <a:r>
              <a:rPr baseline="-25000" lang="en"/>
              <a:t> </a:t>
            </a:r>
            <a:r>
              <a:rPr lang="en"/>
              <a:t> and X</a:t>
            </a:r>
            <a:r>
              <a:rPr lang="en" sz="800"/>
              <a:t>β</a:t>
            </a:r>
            <a:r>
              <a:rPr baseline="-25000" lang="en" sz="1300"/>
              <a:t>k</a:t>
            </a:r>
            <a:r>
              <a:rPr lang="en"/>
              <a:t> stay within a compact subspace of </a:t>
            </a:r>
            <a:r>
              <a:rPr lang="en">
                <a:latin typeface="Courgette"/>
                <a:ea typeface="Courgette"/>
                <a:cs typeface="Courgette"/>
                <a:sym typeface="Courgette"/>
              </a:rPr>
              <a:t>M</a:t>
            </a:r>
            <a:r>
              <a:rPr lang="en"/>
              <a:t>(Σ) for all k.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74"/>
          <p:cNvSpPr/>
          <p:nvPr/>
        </p:nvSpPr>
        <p:spPr>
          <a:xfrm>
            <a:off x="4022850" y="1303925"/>
            <a:ext cx="1098300" cy="1098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174"/>
          <p:cNvSpPr txBox="1"/>
          <p:nvPr>
            <p:ph type="title"/>
          </p:nvPr>
        </p:nvSpPr>
        <p:spPr>
          <a:xfrm>
            <a:off x="2038200" y="2452425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265" name="Google Shape;1265;p174"/>
          <p:cNvSpPr txBox="1"/>
          <p:nvPr>
            <p:ph idx="2" type="title"/>
          </p:nvPr>
        </p:nvSpPr>
        <p:spPr>
          <a:xfrm>
            <a:off x="4067150" y="1323828"/>
            <a:ext cx="100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201"/>
          <p:cNvSpPr txBox="1"/>
          <p:nvPr>
            <p:ph type="title"/>
          </p:nvPr>
        </p:nvSpPr>
        <p:spPr>
          <a:xfrm>
            <a:off x="2841450" y="2901000"/>
            <a:ext cx="3723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aseline="-25000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23" name="Google Shape;1723;p201"/>
          <p:cNvSpPr txBox="1"/>
          <p:nvPr/>
        </p:nvSpPr>
        <p:spPr>
          <a:xfrm>
            <a:off x="848400" y="1360900"/>
            <a:ext cx="744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fixed k = i(γ, γ) where k &gt;&gt; 2g − 1, there are several choices of curves (pairs of integers(m,n)) in both curve family with k self-intersections. We call these </a:t>
            </a:r>
            <a:r>
              <a:rPr i="1" lang="en"/>
              <a:t>admissible pairs</a:t>
            </a:r>
            <a:r>
              <a:rPr lang="en"/>
              <a:t>.</a:t>
            </a:r>
            <a:endParaRPr/>
          </a:p>
        </p:txBody>
      </p:sp>
      <p:cxnSp>
        <p:nvCxnSpPr>
          <p:cNvPr id="1724" name="Google Shape;1724;p201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25" name="Google Shape;1725;p201"/>
          <p:cNvPicPr preferRelativeResize="0"/>
          <p:nvPr/>
        </p:nvPicPr>
        <p:blipFill rotWithShape="1">
          <a:blip r:embed="rId3">
            <a:alphaModFix/>
          </a:blip>
          <a:srcRect b="14992" l="17517" r="19014" t="15568"/>
          <a:stretch/>
        </p:blipFill>
        <p:spPr>
          <a:xfrm>
            <a:off x="1067475" y="2168075"/>
            <a:ext cx="3262108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6" name="Google Shape;1726;p201"/>
          <p:cNvPicPr preferRelativeResize="0"/>
          <p:nvPr/>
        </p:nvPicPr>
        <p:blipFill rotWithShape="1">
          <a:blip r:embed="rId4">
            <a:alphaModFix/>
          </a:blip>
          <a:srcRect b="14992" l="17867" r="21812" t="15568"/>
          <a:stretch/>
        </p:blipFill>
        <p:spPr>
          <a:xfrm>
            <a:off x="4676952" y="2168075"/>
            <a:ext cx="3100347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201"/>
          <p:cNvSpPr txBox="1"/>
          <p:nvPr/>
        </p:nvSpPr>
        <p:spPr>
          <a:xfrm>
            <a:off x="5153500" y="4092775"/>
            <a:ext cx="29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Punctured Surface Case </a:t>
            </a:r>
            <a:endParaRPr sz="100"/>
          </a:p>
        </p:txBody>
      </p:sp>
      <p:sp>
        <p:nvSpPr>
          <p:cNvPr id="1728" name="Google Shape;1728;p201"/>
          <p:cNvSpPr txBox="1"/>
          <p:nvPr/>
        </p:nvSpPr>
        <p:spPr>
          <a:xfrm>
            <a:off x="1300900" y="4092775"/>
            <a:ext cx="29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Separating Curve Case </a:t>
            </a:r>
            <a:endParaRPr sz="100"/>
          </a:p>
        </p:txBody>
      </p:sp>
      <p:sp>
        <p:nvSpPr>
          <p:cNvPr id="1729" name="Google Shape;1729;p201"/>
          <p:cNvSpPr txBox="1"/>
          <p:nvPr/>
        </p:nvSpPr>
        <p:spPr>
          <a:xfrm>
            <a:off x="1791225" y="2482175"/>
            <a:ext cx="312300" cy="338700"/>
          </a:xfrm>
          <a:prstGeom prst="rect">
            <a:avLst/>
          </a:prstGeom>
          <a:noFill/>
          <a:ln cap="flat" cmpd="sng" w="9525">
            <a:solidFill>
              <a:srgbClr val="DF6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665D"/>
                </a:solidFill>
              </a:rPr>
              <a:t>α</a:t>
            </a:r>
            <a:r>
              <a:rPr baseline="-25000" lang="en" sz="1000">
                <a:solidFill>
                  <a:srgbClr val="DF665D"/>
                </a:solidFill>
              </a:rPr>
              <a:t>k</a:t>
            </a:r>
            <a:endParaRPr sz="1000">
              <a:solidFill>
                <a:srgbClr val="DF665D"/>
              </a:solidFill>
            </a:endParaRPr>
          </a:p>
        </p:txBody>
      </p:sp>
      <p:sp>
        <p:nvSpPr>
          <p:cNvPr id="1730" name="Google Shape;1730;p201"/>
          <p:cNvSpPr txBox="1"/>
          <p:nvPr/>
        </p:nvSpPr>
        <p:spPr>
          <a:xfrm>
            <a:off x="5416000" y="2482175"/>
            <a:ext cx="312300" cy="338700"/>
          </a:xfrm>
          <a:prstGeom prst="rect">
            <a:avLst/>
          </a:prstGeom>
          <a:noFill/>
          <a:ln cap="flat" cmpd="sng" w="9525">
            <a:solidFill>
              <a:srgbClr val="DF66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F665D"/>
                </a:solidFill>
              </a:rPr>
              <a:t>α</a:t>
            </a:r>
            <a:r>
              <a:rPr baseline="-25000" lang="en" sz="1000">
                <a:solidFill>
                  <a:srgbClr val="DF665D"/>
                </a:solidFill>
              </a:rPr>
              <a:t>k</a:t>
            </a:r>
            <a:endParaRPr sz="1000">
              <a:solidFill>
                <a:srgbClr val="DF665D"/>
              </a:solidFill>
            </a:endParaRPr>
          </a:p>
        </p:txBody>
      </p:sp>
      <p:sp>
        <p:nvSpPr>
          <p:cNvPr id="1731" name="Google Shape;1731;p201"/>
          <p:cNvSpPr txBox="1"/>
          <p:nvPr/>
        </p:nvSpPr>
        <p:spPr>
          <a:xfrm>
            <a:off x="3056675" y="2964750"/>
            <a:ext cx="312300" cy="338700"/>
          </a:xfrm>
          <a:prstGeom prst="rect">
            <a:avLst/>
          </a:prstGeom>
          <a:noFill/>
          <a:ln cap="flat" cmpd="sng" w="9525">
            <a:solidFill>
              <a:srgbClr val="7D9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</a:rPr>
              <a:t>β</a:t>
            </a:r>
            <a:r>
              <a:rPr baseline="-25000" lang="en" sz="1000">
                <a:solidFill>
                  <a:schemeClr val="accent1"/>
                </a:solidFill>
              </a:rPr>
              <a:t>k</a:t>
            </a:r>
            <a:endParaRPr sz="400">
              <a:solidFill>
                <a:schemeClr val="accent1"/>
              </a:solidFill>
            </a:endParaRPr>
          </a:p>
        </p:txBody>
      </p:sp>
      <p:sp>
        <p:nvSpPr>
          <p:cNvPr id="1732" name="Google Shape;1732;p201"/>
          <p:cNvSpPr txBox="1"/>
          <p:nvPr/>
        </p:nvSpPr>
        <p:spPr>
          <a:xfrm>
            <a:off x="6371225" y="3027425"/>
            <a:ext cx="312300" cy="338700"/>
          </a:xfrm>
          <a:prstGeom prst="rect">
            <a:avLst/>
          </a:prstGeom>
          <a:noFill/>
          <a:ln cap="flat" cmpd="sng" w="9525">
            <a:solidFill>
              <a:srgbClr val="7D9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</a:rPr>
              <a:t>β</a:t>
            </a:r>
            <a:r>
              <a:rPr baseline="-25000" lang="en" sz="1000">
                <a:solidFill>
                  <a:schemeClr val="accent1"/>
                </a:solidFill>
              </a:rPr>
              <a:t>k</a:t>
            </a:r>
            <a:endParaRPr sz="400">
              <a:solidFill>
                <a:schemeClr val="accent1"/>
              </a:solidFill>
            </a:endParaRPr>
          </a:p>
        </p:txBody>
      </p:sp>
      <p:sp>
        <p:nvSpPr>
          <p:cNvPr id="1733" name="Google Shape;1733;p20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Admissible Pairs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8" name="Google Shape;1738;p202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9" name="Google Shape;1739;p202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Sketch </a:t>
            </a:r>
            <a:r>
              <a:rPr lang="en" sz="1600"/>
              <a:t>(Separating Curve case)</a:t>
            </a:r>
            <a:endParaRPr/>
          </a:p>
        </p:txBody>
      </p:sp>
      <p:cxnSp>
        <p:nvCxnSpPr>
          <p:cNvPr id="1740" name="Google Shape;1740;p202"/>
          <p:cNvCxnSpPr/>
          <p:nvPr/>
        </p:nvCxnSpPr>
        <p:spPr>
          <a:xfrm flipH="1" rot="10800000">
            <a:off x="3106575" y="2454675"/>
            <a:ext cx="1152000" cy="270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1" name="Google Shape;1741;p202"/>
          <p:cNvSpPr txBox="1"/>
          <p:nvPr/>
        </p:nvSpPr>
        <p:spPr>
          <a:xfrm>
            <a:off x="1555500" y="1658850"/>
            <a:ext cx="603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 sz="800"/>
              <a:t>α</a:t>
            </a:r>
            <a:r>
              <a:rPr baseline="-25000" lang="en"/>
              <a:t>k</a:t>
            </a:r>
            <a:r>
              <a:rPr lang="en"/>
              <a:t> ≤ 2D + 4 log (m / log m)+ K (log m </a:t>
            </a:r>
            <a:r>
              <a:rPr lang="en" sz="1600"/>
              <a:t>/</a:t>
            </a:r>
            <a:r>
              <a:rPr lang="en"/>
              <a:t>m) + log m, where m = (</a:t>
            </a:r>
            <a:r>
              <a:rPr lang="en"/>
              <a:t>k − 2g + 1</a:t>
            </a:r>
            <a:r>
              <a:rPr lang="en"/>
              <a:t>)</a:t>
            </a:r>
            <a:endParaRPr/>
          </a:p>
        </p:txBody>
      </p:sp>
      <p:sp>
        <p:nvSpPr>
          <p:cNvPr id="1742" name="Google Shape;1742;p202"/>
          <p:cNvSpPr txBox="1"/>
          <p:nvPr/>
        </p:nvSpPr>
        <p:spPr>
          <a:xfrm>
            <a:off x="1965975" y="2349975"/>
            <a:ext cx="343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 sz="800"/>
              <a:t>β</a:t>
            </a:r>
            <a:r>
              <a:rPr baseline="-25000" lang="en"/>
              <a:t>k</a:t>
            </a:r>
            <a:r>
              <a:rPr lang="en"/>
              <a:t>  ≥ 2d </a:t>
            </a:r>
            <a:r>
              <a:rPr lang="en" sz="2000"/>
              <a:t>⌊√</a:t>
            </a:r>
            <a:r>
              <a:rPr lang="en"/>
              <a:t>(k − 1)</a:t>
            </a:r>
            <a:r>
              <a:rPr lang="en" sz="1500"/>
              <a:t>/</a:t>
            </a:r>
            <a:r>
              <a:rPr lang="en"/>
              <a:t>(2g − 1)</a:t>
            </a:r>
            <a:r>
              <a:rPr lang="en" sz="2000"/>
              <a:t>⌋</a:t>
            </a:r>
            <a:r>
              <a:rPr lang="en"/>
              <a:t>− C</a:t>
            </a:r>
            <a:endParaRPr/>
          </a:p>
        </p:txBody>
      </p:sp>
      <p:sp>
        <p:nvSpPr>
          <p:cNvPr id="1743" name="Google Shape;1743;p202"/>
          <p:cNvSpPr txBox="1"/>
          <p:nvPr/>
        </p:nvSpPr>
        <p:spPr>
          <a:xfrm>
            <a:off x="3167550" y="3102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  </a:t>
            </a:r>
            <a:r>
              <a:rPr lang="en"/>
              <a:t>m</a:t>
            </a:r>
            <a:r>
              <a:rPr lang="en" sz="800"/>
              <a:t>α</a:t>
            </a:r>
            <a:r>
              <a:rPr baseline="-25000" lang="en" sz="1300"/>
              <a:t>k</a:t>
            </a:r>
            <a:r>
              <a:rPr baseline="-25000" lang="en"/>
              <a:t> </a:t>
            </a:r>
            <a:r>
              <a:rPr lang="en"/>
              <a:t>≲ log k &lt; √k ≲ m</a:t>
            </a:r>
            <a:r>
              <a:rPr lang="en" sz="800"/>
              <a:t>β</a:t>
            </a:r>
            <a:r>
              <a:rPr baseline="-25000" lang="en" sz="1300"/>
              <a:t>k</a:t>
            </a:r>
            <a:endParaRPr baseline="-25000"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8" name="Google Shape;1748;p203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9" name="Google Shape;1749;p20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Sketch </a:t>
            </a:r>
            <a:r>
              <a:rPr lang="en" sz="1600"/>
              <a:t>(Punctured Surface case)</a:t>
            </a:r>
            <a:endParaRPr/>
          </a:p>
        </p:txBody>
      </p:sp>
      <p:sp>
        <p:nvSpPr>
          <p:cNvPr id="1750" name="Google Shape;1750;p203"/>
          <p:cNvSpPr txBox="1"/>
          <p:nvPr/>
        </p:nvSpPr>
        <p:spPr>
          <a:xfrm>
            <a:off x="2394450" y="1742238"/>
            <a:ext cx="43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 sz="800"/>
              <a:t>α</a:t>
            </a:r>
            <a:r>
              <a:rPr baseline="-25000" lang="en"/>
              <a:t>k</a:t>
            </a:r>
            <a:r>
              <a:rPr lang="en"/>
              <a:t> ≤ 2 log(k − c − 1) + ℓ</a:t>
            </a:r>
            <a:r>
              <a:rPr lang="en" sz="800"/>
              <a:t>γ</a:t>
            </a:r>
            <a:r>
              <a:rPr baseline="-25000" lang="en"/>
              <a:t>0</a:t>
            </a:r>
            <a:r>
              <a:rPr lang="en"/>
              <a:t> (X) + c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1751" name="Google Shape;1751;p203"/>
          <p:cNvSpPr txBox="1"/>
          <p:nvPr/>
        </p:nvSpPr>
        <p:spPr>
          <a:xfrm>
            <a:off x="2394450" y="2371650"/>
            <a:ext cx="52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 sz="800"/>
              <a:t>β</a:t>
            </a:r>
            <a:r>
              <a:rPr baseline="-25000" lang="en"/>
              <a:t>k</a:t>
            </a:r>
            <a:r>
              <a:rPr lang="en"/>
              <a:t>  ≥ d√(k − 2)/(2g + p − 2) − c</a:t>
            </a:r>
            <a:r>
              <a:rPr baseline="-25000" lang="en"/>
              <a:t>1</a:t>
            </a:r>
            <a:endParaRPr baseline="-25000"/>
          </a:p>
        </p:txBody>
      </p:sp>
      <p:cxnSp>
        <p:nvCxnSpPr>
          <p:cNvPr id="1752" name="Google Shape;1752;p203"/>
          <p:cNvCxnSpPr/>
          <p:nvPr/>
        </p:nvCxnSpPr>
        <p:spPr>
          <a:xfrm flipH="1" rot="10800000">
            <a:off x="3176975" y="2475825"/>
            <a:ext cx="1481100" cy="9900"/>
          </a:xfrm>
          <a:prstGeom prst="straightConnector1">
            <a:avLst/>
          </a:prstGeom>
          <a:noFill/>
          <a:ln cap="flat" cmpd="sng" w="9525">
            <a:solidFill>
              <a:srgbClr val="3131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3" name="Google Shape;1753;p203"/>
          <p:cNvSpPr txBox="1"/>
          <p:nvPr/>
        </p:nvSpPr>
        <p:spPr>
          <a:xfrm>
            <a:off x="2394450" y="3194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</a:t>
            </a:r>
            <a:r>
              <a:rPr lang="en"/>
              <a:t>m</a:t>
            </a:r>
            <a:r>
              <a:rPr lang="en" sz="800"/>
              <a:t>α</a:t>
            </a:r>
            <a:r>
              <a:rPr baseline="-25000" lang="en" sz="1300"/>
              <a:t>k </a:t>
            </a:r>
            <a:r>
              <a:rPr baseline="-25000" lang="en"/>
              <a:t> </a:t>
            </a:r>
            <a:r>
              <a:rPr lang="en"/>
              <a:t>≲ 2 log k  &lt;  c√k  ≲ m</a:t>
            </a:r>
            <a:r>
              <a:rPr lang="en" sz="800"/>
              <a:t>β</a:t>
            </a:r>
            <a:r>
              <a:rPr baseline="-25000" lang="en" sz="1300"/>
              <a:t>k</a:t>
            </a:r>
            <a:endParaRPr baseline="-25000"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20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759" name="Google Shape;1759;p204"/>
          <p:cNvSpPr txBox="1"/>
          <p:nvPr/>
        </p:nvSpPr>
        <p:spPr>
          <a:xfrm>
            <a:off x="1074325" y="1528425"/>
            <a:ext cx="6922200" cy="21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What about the other 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curves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with k self intersections?  (In progress)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Examples of filling curves with same self intersection number and same inf?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Understanding the inf length spectrum . . . 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05"/>
          <p:cNvSpPr txBox="1"/>
          <p:nvPr/>
        </p:nvSpPr>
        <p:spPr>
          <a:xfrm>
            <a:off x="3072000" y="4234338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Please keep this slide for attribution</a:t>
            </a:r>
            <a:endParaRPr sz="1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765" name="Google Shape;1765;p205"/>
          <p:cNvCxnSpPr/>
          <p:nvPr/>
        </p:nvCxnSpPr>
        <p:spPr>
          <a:xfrm>
            <a:off x="4065000" y="27639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6" name="Google Shape;1766;p205"/>
          <p:cNvSpPr txBox="1"/>
          <p:nvPr>
            <p:ph type="title"/>
          </p:nvPr>
        </p:nvSpPr>
        <p:spPr>
          <a:xfrm>
            <a:off x="2924963" y="1835325"/>
            <a:ext cx="34347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7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Surfaces</a:t>
            </a:r>
            <a:endParaRPr/>
          </a:p>
        </p:txBody>
      </p:sp>
      <p:cxnSp>
        <p:nvCxnSpPr>
          <p:cNvPr id="1271" name="Google Shape;1271;p175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2" name="Google Shape;1272;p175"/>
          <p:cNvSpPr txBox="1"/>
          <p:nvPr/>
        </p:nvSpPr>
        <p:spPr>
          <a:xfrm>
            <a:off x="831775" y="1381075"/>
            <a:ext cx="7054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Finite type surfaces with negative Euler characteristic</a:t>
            </a:r>
            <a:endParaRPr sz="19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(Topologically, genus g surfaces with n points removed)</a:t>
            </a:r>
            <a:endParaRPr sz="19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273" name="Google Shape;1273;p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125" y="2145037"/>
            <a:ext cx="2908250" cy="246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101" y="2116025"/>
            <a:ext cx="1683626" cy="25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7875" y="2489314"/>
            <a:ext cx="2668248" cy="177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76"/>
          <p:cNvSpPr txBox="1"/>
          <p:nvPr>
            <p:ph idx="1" type="body"/>
          </p:nvPr>
        </p:nvSpPr>
        <p:spPr>
          <a:xfrm>
            <a:off x="956838" y="1314450"/>
            <a:ext cx="65103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 will consider all curves up to homotopy class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each homotopy class there is a unique geodesic </a:t>
            </a: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(shortest one)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Primitive, essential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81" name="Google Shape;1281;p176"/>
          <p:cNvCxnSpPr/>
          <p:nvPr/>
        </p:nvCxnSpPr>
        <p:spPr>
          <a:xfrm>
            <a:off x="1082625" y="12167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2" name="Google Shape;1282;p176"/>
          <p:cNvSpPr txBox="1"/>
          <p:nvPr>
            <p:ph type="title"/>
          </p:nvPr>
        </p:nvSpPr>
        <p:spPr>
          <a:xfrm>
            <a:off x="956825" y="546288"/>
            <a:ext cx="41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Curves</a:t>
            </a:r>
            <a:endParaRPr/>
          </a:p>
        </p:txBody>
      </p:sp>
      <p:pic>
        <p:nvPicPr>
          <p:cNvPr id="1283" name="Google Shape;1283;p176"/>
          <p:cNvPicPr preferRelativeResize="0"/>
          <p:nvPr/>
        </p:nvPicPr>
        <p:blipFill rotWithShape="1">
          <a:blip r:embed="rId3">
            <a:alphaModFix/>
          </a:blip>
          <a:srcRect b="25141" l="0" r="0" t="21080"/>
          <a:stretch/>
        </p:blipFill>
        <p:spPr>
          <a:xfrm>
            <a:off x="3200888" y="2519724"/>
            <a:ext cx="5089976" cy="19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77"/>
          <p:cNvSpPr/>
          <p:nvPr/>
        </p:nvSpPr>
        <p:spPr>
          <a:xfrm>
            <a:off x="5145500" y="1092000"/>
            <a:ext cx="3212100" cy="2959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177"/>
          <p:cNvSpPr txBox="1"/>
          <p:nvPr>
            <p:ph idx="1" type="body"/>
          </p:nvPr>
        </p:nvSpPr>
        <p:spPr>
          <a:xfrm>
            <a:off x="956825" y="1888850"/>
            <a:ext cx="41178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Definition:</a:t>
            </a:r>
            <a:r>
              <a:rPr lang="en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 A closed curve on a surface is said to be filling if it intersects every essential simple, non-peripheral closed curve on the surface.</a:t>
            </a:r>
            <a:endParaRPr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Alternative definition: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Complement of a filling curve is a union of discs and annuli</a:t>
            </a: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90" name="Google Shape;1290;p177"/>
          <p:cNvCxnSpPr/>
          <p:nvPr/>
        </p:nvCxnSpPr>
        <p:spPr>
          <a:xfrm>
            <a:off x="1082625" y="179837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1" name="Google Shape;1291;p177"/>
          <p:cNvSpPr txBox="1"/>
          <p:nvPr>
            <p:ph type="title"/>
          </p:nvPr>
        </p:nvSpPr>
        <p:spPr>
          <a:xfrm>
            <a:off x="956825" y="1127938"/>
            <a:ext cx="41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Filling Curves</a:t>
            </a:r>
            <a:endParaRPr/>
          </a:p>
        </p:txBody>
      </p:sp>
      <p:pic>
        <p:nvPicPr>
          <p:cNvPr id="1292" name="Google Shape;1292;p177"/>
          <p:cNvPicPr preferRelativeResize="0"/>
          <p:nvPr/>
        </p:nvPicPr>
        <p:blipFill rotWithShape="1">
          <a:blip r:embed="rId3">
            <a:alphaModFix/>
          </a:blip>
          <a:srcRect b="0" l="-3379" r="3380" t="0"/>
          <a:stretch/>
        </p:blipFill>
        <p:spPr>
          <a:xfrm>
            <a:off x="4795275" y="1674750"/>
            <a:ext cx="3377899" cy="243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p177"/>
          <p:cNvSpPr txBox="1"/>
          <p:nvPr/>
        </p:nvSpPr>
        <p:spPr>
          <a:xfrm>
            <a:off x="5675478" y="1265150"/>
            <a:ext cx="117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Example: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94" name="Google Shape;1294;p177"/>
          <p:cNvGrpSpPr/>
          <p:nvPr/>
        </p:nvGrpSpPr>
        <p:grpSpPr>
          <a:xfrm rot="-1581866">
            <a:off x="6436801" y="1558251"/>
            <a:ext cx="253193" cy="799654"/>
            <a:chOff x="7552455" y="1245450"/>
            <a:chExt cx="374045" cy="937775"/>
          </a:xfrm>
        </p:grpSpPr>
        <p:sp>
          <p:nvSpPr>
            <p:cNvPr id="1295" name="Google Shape;1295;p177"/>
            <p:cNvSpPr/>
            <p:nvPr/>
          </p:nvSpPr>
          <p:spPr>
            <a:xfrm>
              <a:off x="7552455" y="1245450"/>
              <a:ext cx="297450" cy="927675"/>
            </a:xfrm>
            <a:custGeom>
              <a:rect b="b" l="l" r="r" t="t"/>
              <a:pathLst>
                <a:path extrusionOk="0" h="37107" w="11898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96" name="Google Shape;1296;p177"/>
            <p:cNvSpPr/>
            <p:nvPr/>
          </p:nvSpPr>
          <p:spPr>
            <a:xfrm>
              <a:off x="7839250" y="2109750"/>
              <a:ext cx="87250" cy="68900"/>
            </a:xfrm>
            <a:custGeom>
              <a:rect b="b" l="l" r="r" t="t"/>
              <a:pathLst>
                <a:path extrusionOk="0" h="2756" w="349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97" name="Google Shape;1297;p177"/>
            <p:cNvSpPr/>
            <p:nvPr/>
          </p:nvSpPr>
          <p:spPr>
            <a:xfrm>
              <a:off x="7765775" y="2109750"/>
              <a:ext cx="87250" cy="73475"/>
            </a:xfrm>
            <a:custGeom>
              <a:rect b="b" l="l" r="r" t="t"/>
              <a:pathLst>
                <a:path extrusionOk="0" h="2939" w="349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2" name="Google Shape;1302;p178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3" name="Google Shape;1303;p17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Teichm</a:t>
            </a:r>
            <a:r>
              <a:rPr lang="en"/>
              <a:t>ül</a:t>
            </a:r>
            <a:r>
              <a:rPr lang="en"/>
              <a:t>ler Space</a:t>
            </a:r>
            <a:endParaRPr/>
          </a:p>
        </p:txBody>
      </p:sp>
      <p:sp>
        <p:nvSpPr>
          <p:cNvPr id="1304" name="Google Shape;1304;p178"/>
          <p:cNvSpPr txBox="1"/>
          <p:nvPr/>
        </p:nvSpPr>
        <p:spPr>
          <a:xfrm>
            <a:off x="865000" y="1371425"/>
            <a:ext cx="3590100" cy="30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Set of isotopy classes of marked hyperbolic structures.</a:t>
            </a:r>
            <a:endParaRPr sz="15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Each point in Teichmüller space of 𝜮, can be denoted as (X,f ) where X is a surface with complete, finite area hyperbolic structure with geodesic boundary and f is a diffeomorphism from 𝜮 to X.</a:t>
            </a:r>
            <a:endParaRPr sz="15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(X, f) ~ (Y, g) if  f </a:t>
            </a:r>
            <a:r>
              <a:rPr lang="en" sz="7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lang="en" sz="15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g </a:t>
            </a:r>
            <a:r>
              <a:rPr baseline="30000" lang="en" sz="15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-1</a:t>
            </a:r>
            <a:r>
              <a:rPr lang="en" sz="15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is isotopic to an isometry.</a:t>
            </a:r>
            <a:endParaRPr sz="15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305" name="Google Shape;1305;p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150" y="1457500"/>
            <a:ext cx="3633848" cy="2569252"/>
          </a:xfrm>
          <a:prstGeom prst="rect">
            <a:avLst/>
          </a:prstGeom>
          <a:noFill/>
          <a:ln cap="flat" cmpd="sng" w="9525">
            <a:solidFill>
              <a:srgbClr val="DF665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6" name="Google Shape;1306;p178"/>
          <p:cNvSpPr txBox="1"/>
          <p:nvPr/>
        </p:nvSpPr>
        <p:spPr>
          <a:xfrm>
            <a:off x="4845925" y="4096800"/>
            <a:ext cx="3522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665D"/>
                </a:solidFill>
                <a:latin typeface="Catamaran"/>
                <a:ea typeface="Catamaran"/>
                <a:cs typeface="Catamaran"/>
                <a:sym typeface="Catamaran"/>
              </a:rPr>
              <a:t>3 different points in Teichmüller space</a:t>
            </a:r>
            <a:endParaRPr>
              <a:solidFill>
                <a:srgbClr val="DF665D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1" name="Google Shape;1311;p179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2" name="Google Shape;1312;p17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Class Group</a:t>
            </a:r>
            <a:endParaRPr/>
          </a:p>
        </p:txBody>
      </p:sp>
      <p:sp>
        <p:nvSpPr>
          <p:cNvPr id="1313" name="Google Shape;1313;p179"/>
          <p:cNvSpPr txBox="1"/>
          <p:nvPr/>
        </p:nvSpPr>
        <p:spPr>
          <a:xfrm>
            <a:off x="1120350" y="1288050"/>
            <a:ext cx="35568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Group of orientation preserving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 isometries up to isotopy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MCG := </a:t>
            </a:r>
            <a:r>
              <a:rPr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Diffeo</a:t>
            </a:r>
            <a:r>
              <a:rPr baseline="30000"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 + </a:t>
            </a:r>
            <a:r>
              <a:rPr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" sz="15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𝜮)</a:t>
            </a:r>
            <a:r>
              <a:rPr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 / ~</a:t>
            </a:r>
            <a:endParaRPr sz="1600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f ~ g if</a:t>
            </a:r>
            <a:r>
              <a:rPr lang="en" sz="17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f </a:t>
            </a:r>
            <a:r>
              <a:rPr lang="en" sz="8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g </a:t>
            </a:r>
            <a:r>
              <a:rPr baseline="30000" lang="en" sz="16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-1 </a:t>
            </a:r>
            <a:r>
              <a:rPr lang="en" sz="17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is isotopic to identity</a:t>
            </a:r>
            <a:endParaRPr sz="1700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4" name="Google Shape;1314;p179"/>
          <p:cNvSpPr txBox="1"/>
          <p:nvPr/>
        </p:nvSpPr>
        <p:spPr>
          <a:xfrm>
            <a:off x="4677150" y="1364250"/>
            <a:ext cx="3747000" cy="13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Easy example: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Dehn twists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5" name="Google Shape;1315;p179"/>
          <p:cNvPicPr preferRelativeResize="0"/>
          <p:nvPr/>
        </p:nvPicPr>
        <p:blipFill rotWithShape="1">
          <a:blip r:embed="rId3">
            <a:alphaModFix/>
          </a:blip>
          <a:srcRect b="16492" l="0" r="0" t="0"/>
          <a:stretch/>
        </p:blipFill>
        <p:spPr>
          <a:xfrm>
            <a:off x="4770587" y="1884462"/>
            <a:ext cx="3386932" cy="105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p179"/>
          <p:cNvCxnSpPr/>
          <p:nvPr/>
        </p:nvCxnSpPr>
        <p:spPr>
          <a:xfrm flipH="1" rot="10800000">
            <a:off x="1257750" y="2981325"/>
            <a:ext cx="5904600" cy="4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7" name="Google Shape;1317;p179"/>
          <p:cNvSpPr txBox="1"/>
          <p:nvPr/>
        </p:nvSpPr>
        <p:spPr>
          <a:xfrm>
            <a:off x="1020175" y="3136275"/>
            <a:ext cx="61431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tamaran"/>
                <a:ea typeface="Catamaran"/>
                <a:cs typeface="Catamaran"/>
                <a:sym typeface="Catamaran"/>
              </a:rPr>
              <a:t>The MCG acts naturally on the Teichmüller space.</a:t>
            </a:r>
            <a:endParaRPr sz="16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tamaran"/>
                <a:ea typeface="Catamaran"/>
                <a:cs typeface="Catamaran"/>
                <a:sym typeface="Catamaran"/>
              </a:rPr>
              <a:t>g </a:t>
            </a:r>
            <a:r>
              <a:rPr lang="en" sz="600">
                <a:latin typeface="Catamaran"/>
                <a:ea typeface="Catamaran"/>
                <a:cs typeface="Catamaran"/>
                <a:sym typeface="Catamaran"/>
              </a:rPr>
              <a:t>o </a:t>
            </a:r>
            <a:r>
              <a:rPr lang="en" sz="1600">
                <a:latin typeface="Catamaran"/>
                <a:ea typeface="Catamaran"/>
                <a:cs typeface="Catamaran"/>
                <a:sym typeface="Catamaran"/>
              </a:rPr>
              <a:t>(X,f)                   (X, </a:t>
            </a:r>
            <a:r>
              <a:rPr lang="en" sz="1600">
                <a:solidFill>
                  <a:srgbClr val="212121"/>
                </a:solidFill>
                <a:latin typeface="Catamaran"/>
                <a:ea typeface="Catamaran"/>
                <a:cs typeface="Catamaran"/>
                <a:sym typeface="Catamaran"/>
              </a:rPr>
              <a:t>f </a:t>
            </a:r>
            <a:r>
              <a:rPr lang="en" sz="800">
                <a:solidFill>
                  <a:srgbClr val="212121"/>
                </a:solidFill>
                <a:latin typeface="Catamaran"/>
                <a:ea typeface="Catamaran"/>
                <a:cs typeface="Catamaran"/>
                <a:sym typeface="Catamaran"/>
              </a:rPr>
              <a:t>o </a:t>
            </a:r>
            <a:r>
              <a:rPr lang="en" sz="1600">
                <a:solidFill>
                  <a:srgbClr val="212121"/>
                </a:solidFill>
                <a:latin typeface="Catamaran"/>
                <a:ea typeface="Catamaran"/>
                <a:cs typeface="Catamaran"/>
                <a:sym typeface="Catamaran"/>
              </a:rPr>
              <a:t>g </a:t>
            </a:r>
            <a:r>
              <a:rPr baseline="30000" lang="en" sz="1600">
                <a:solidFill>
                  <a:srgbClr val="212121"/>
                </a:solidFill>
                <a:latin typeface="Catamaran"/>
                <a:ea typeface="Catamaran"/>
                <a:cs typeface="Catamaran"/>
                <a:sym typeface="Catamaran"/>
              </a:rPr>
              <a:t>-1</a:t>
            </a:r>
            <a:r>
              <a:rPr baseline="30000" lang="en" sz="1600">
                <a:solidFill>
                  <a:srgbClr val="333333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600">
                <a:latin typeface="Catamaran"/>
                <a:ea typeface="Catamaran"/>
                <a:cs typeface="Catamaran"/>
                <a:sym typeface="Catamaran"/>
              </a:rPr>
              <a:t>)</a:t>
            </a:r>
            <a:endParaRPr sz="16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Acts by “unmarking”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18" name="Google Shape;1318;p179"/>
          <p:cNvCxnSpPr/>
          <p:nvPr/>
        </p:nvCxnSpPr>
        <p:spPr>
          <a:xfrm flipH="1" rot="10800000">
            <a:off x="3681375" y="3828375"/>
            <a:ext cx="710100" cy="3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8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Moduli Space</a:t>
            </a:r>
            <a:endParaRPr/>
          </a:p>
        </p:txBody>
      </p:sp>
      <p:sp>
        <p:nvSpPr>
          <p:cNvPr id="1324" name="Google Shape;1324;p180"/>
          <p:cNvSpPr txBox="1"/>
          <p:nvPr/>
        </p:nvSpPr>
        <p:spPr>
          <a:xfrm>
            <a:off x="819300" y="1243000"/>
            <a:ext cx="7505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Moduli space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g is the quotient o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f Te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ichm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ü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ller space under the action of MCG.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Two points (X, f) and (X, g) that map to the same point in moduli space differ by the action of the mapping class  g</a:t>
            </a:r>
            <a:r>
              <a:rPr baseline="30000" lang="en">
                <a:latin typeface="Nunito"/>
                <a:ea typeface="Nunito"/>
                <a:cs typeface="Nunito"/>
                <a:sym typeface="Nunito"/>
              </a:rPr>
              <a:t>−1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◦ f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25" name="Google Shape;1325;p180"/>
          <p:cNvPicPr preferRelativeResize="0"/>
          <p:nvPr/>
        </p:nvPicPr>
        <p:blipFill rotWithShape="1">
          <a:blip r:embed="rId3">
            <a:alphaModFix/>
          </a:blip>
          <a:srcRect b="8775" l="0" r="0" t="14449"/>
          <a:stretch/>
        </p:blipFill>
        <p:spPr>
          <a:xfrm>
            <a:off x="4645100" y="2305575"/>
            <a:ext cx="3778898" cy="20514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6" name="Google Shape;1326;p180"/>
          <p:cNvPicPr preferRelativeResize="0"/>
          <p:nvPr/>
        </p:nvPicPr>
        <p:blipFill rotWithShape="1">
          <a:blip r:embed="rId4">
            <a:alphaModFix/>
          </a:blip>
          <a:srcRect b="13008" l="0" r="0" t="7234"/>
          <a:stretch/>
        </p:blipFill>
        <p:spPr>
          <a:xfrm>
            <a:off x="720000" y="2305575"/>
            <a:ext cx="3637724" cy="205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7" name="Google Shape;1327;p180"/>
          <p:cNvSpPr txBox="1"/>
          <p:nvPr/>
        </p:nvSpPr>
        <p:spPr>
          <a:xfrm>
            <a:off x="777713" y="4286925"/>
            <a:ext cx="3522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665D"/>
                </a:solidFill>
                <a:latin typeface="Catamaran"/>
                <a:ea typeface="Catamaran"/>
                <a:cs typeface="Catamaran"/>
                <a:sym typeface="Catamaran"/>
              </a:rPr>
              <a:t>3 different points in Teich</a:t>
            </a:r>
            <a:r>
              <a:rPr lang="en">
                <a:solidFill>
                  <a:srgbClr val="DF665D"/>
                </a:solidFill>
                <a:latin typeface="Catamaran"/>
                <a:ea typeface="Catamaran"/>
                <a:cs typeface="Catamaran"/>
                <a:sym typeface="Catamaran"/>
              </a:rPr>
              <a:t>mü</a:t>
            </a:r>
            <a:r>
              <a:rPr lang="en">
                <a:solidFill>
                  <a:srgbClr val="DF665D"/>
                </a:solidFill>
                <a:latin typeface="Catamaran"/>
                <a:ea typeface="Catamaran"/>
                <a:cs typeface="Catamaran"/>
                <a:sym typeface="Catamaran"/>
              </a:rPr>
              <a:t>ller space</a:t>
            </a:r>
            <a:endParaRPr>
              <a:solidFill>
                <a:srgbClr val="DF665D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28" name="Google Shape;1328;p180"/>
          <p:cNvSpPr txBox="1"/>
          <p:nvPr/>
        </p:nvSpPr>
        <p:spPr>
          <a:xfrm>
            <a:off x="4773400" y="4286925"/>
            <a:ext cx="3522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665D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r>
              <a:rPr lang="en">
                <a:solidFill>
                  <a:srgbClr val="DF665D"/>
                </a:solidFill>
                <a:latin typeface="Catamaran"/>
                <a:ea typeface="Catamaran"/>
                <a:cs typeface="Catamaran"/>
                <a:sym typeface="Catamaran"/>
              </a:rPr>
              <a:t> different points in Moduli space</a:t>
            </a:r>
            <a:endParaRPr>
              <a:solidFill>
                <a:srgbClr val="DF665D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29" name="Google Shape;1329;p180"/>
          <p:cNvCxnSpPr/>
          <p:nvPr/>
        </p:nvCxnSpPr>
        <p:spPr>
          <a:xfrm>
            <a:off x="4065100" y="1169326"/>
            <a:ext cx="1014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22 Marketing Plan XL by Slidesgo">
  <a:themeElements>
    <a:clrScheme name="Simple Light">
      <a:dk1>
        <a:srgbClr val="313131"/>
      </a:dk1>
      <a:lt1>
        <a:srgbClr val="FFFFFF"/>
      </a:lt1>
      <a:dk2>
        <a:srgbClr val="A4DFCB"/>
      </a:dk2>
      <a:lt2>
        <a:srgbClr val="FABDAB"/>
      </a:lt2>
      <a:accent1>
        <a:srgbClr val="759FD3"/>
      </a:accent1>
      <a:accent2>
        <a:srgbClr val="EBD89E"/>
      </a:accent2>
      <a:accent3>
        <a:srgbClr val="A4DFCB"/>
      </a:accent3>
      <a:accent4>
        <a:srgbClr val="FABDAB"/>
      </a:accent4>
      <a:accent5>
        <a:srgbClr val="B7CEEB"/>
      </a:accent5>
      <a:accent6>
        <a:srgbClr val="EBD89E"/>
      </a:accent6>
      <a:hlink>
        <a:srgbClr val="B7CE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2 Marketing Plan XL by Slidesgo">
  <a:themeElements>
    <a:clrScheme name="Simple Light">
      <a:dk1>
        <a:srgbClr val="313131"/>
      </a:dk1>
      <a:lt1>
        <a:srgbClr val="FFFFFF"/>
      </a:lt1>
      <a:dk2>
        <a:srgbClr val="A4DFCB"/>
      </a:dk2>
      <a:lt2>
        <a:srgbClr val="FABDAB"/>
      </a:lt2>
      <a:accent1>
        <a:srgbClr val="759FD3"/>
      </a:accent1>
      <a:accent2>
        <a:srgbClr val="EBD89E"/>
      </a:accent2>
      <a:accent3>
        <a:srgbClr val="A4DFCB"/>
      </a:accent3>
      <a:accent4>
        <a:srgbClr val="FABDAB"/>
      </a:accent4>
      <a:accent5>
        <a:srgbClr val="B7CEEB"/>
      </a:accent5>
      <a:accent6>
        <a:srgbClr val="EBD89E"/>
      </a:accent6>
      <a:hlink>
        <a:srgbClr val="B7CE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022 Marketing Plan XL by Slidesgo">
  <a:themeElements>
    <a:clrScheme name="Simple Light">
      <a:dk1>
        <a:srgbClr val="313131"/>
      </a:dk1>
      <a:lt1>
        <a:srgbClr val="FFFFFF"/>
      </a:lt1>
      <a:dk2>
        <a:srgbClr val="A4DFCB"/>
      </a:dk2>
      <a:lt2>
        <a:srgbClr val="FABDAB"/>
      </a:lt2>
      <a:accent1>
        <a:srgbClr val="759FD3"/>
      </a:accent1>
      <a:accent2>
        <a:srgbClr val="EBD89E"/>
      </a:accent2>
      <a:accent3>
        <a:srgbClr val="A4DFCB"/>
      </a:accent3>
      <a:accent4>
        <a:srgbClr val="FABDAB"/>
      </a:accent4>
      <a:accent5>
        <a:srgbClr val="B7CEEB"/>
      </a:accent5>
      <a:accent6>
        <a:srgbClr val="EBD89E"/>
      </a:accent6>
      <a:hlink>
        <a:srgbClr val="B7CE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